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07" r:id="rId7"/>
    <p:sldId id="261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62" r:id="rId19"/>
    <p:sldId id="308" r:id="rId20"/>
    <p:sldId id="263" r:id="rId21"/>
    <p:sldId id="284" r:id="rId22"/>
    <p:sldId id="285" r:id="rId23"/>
    <p:sldId id="286" r:id="rId24"/>
    <p:sldId id="287" r:id="rId25"/>
    <p:sldId id="288" r:id="rId26"/>
    <p:sldId id="264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265" r:id="rId36"/>
    <p:sldId id="309" r:id="rId37"/>
    <p:sldId id="310" r:id="rId38"/>
    <p:sldId id="311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6C0C643-C656-4DF5-BA2F-E02F7ACE752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116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90.png"/><Relationship Id="rId3" Type="http://schemas.openxmlformats.org/officeDocument/2006/relationships/image" Target="../media/image104.png"/><Relationship Id="rId7" Type="http://schemas.openxmlformats.org/officeDocument/2006/relationships/image" Target="../media/image74.png"/><Relationship Id="rId12" Type="http://schemas.openxmlformats.org/officeDocument/2006/relationships/image" Target="../media/image110.png"/><Relationship Id="rId17" Type="http://schemas.openxmlformats.org/officeDocument/2006/relationships/image" Target="../media/image114.png"/><Relationship Id="rId2" Type="http://schemas.openxmlformats.org/officeDocument/2006/relationships/image" Target="../media/image103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2.png"/><Relationship Id="rId10" Type="http://schemas.openxmlformats.org/officeDocument/2006/relationships/image" Target="../media/image108.png"/><Relationship Id="rId4" Type="http://schemas.openxmlformats.org/officeDocument/2006/relationships/image" Target="../media/image105.png"/><Relationship Id="rId9" Type="http://schemas.openxmlformats.org/officeDocument/2006/relationships/image" Target="../media/image89.png"/><Relationship Id="rId1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1.png"/><Relationship Id="rId3" Type="http://schemas.openxmlformats.org/officeDocument/2006/relationships/image" Target="../media/image115.png"/><Relationship Id="rId7" Type="http://schemas.openxmlformats.org/officeDocument/2006/relationships/image" Target="../media/image75.png"/><Relationship Id="rId12" Type="http://schemas.openxmlformats.org/officeDocument/2006/relationships/image" Target="../media/image12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119.png"/><Relationship Id="rId5" Type="http://schemas.openxmlformats.org/officeDocument/2006/relationships/image" Target="../media/image117.png"/><Relationship Id="rId10" Type="http://schemas.openxmlformats.org/officeDocument/2006/relationships/image" Target="../media/image118.png"/><Relationship Id="rId4" Type="http://schemas.openxmlformats.org/officeDocument/2006/relationships/image" Target="../media/image116.png"/><Relationship Id="rId9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2.png"/><Relationship Id="rId7" Type="http://schemas.openxmlformats.org/officeDocument/2006/relationships/image" Target="../media/image113.png"/><Relationship Id="rId12" Type="http://schemas.openxmlformats.org/officeDocument/2006/relationships/image" Target="../media/image12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25.png"/><Relationship Id="rId5" Type="http://schemas.openxmlformats.org/officeDocument/2006/relationships/image" Target="../media/image75.png"/><Relationship Id="rId10" Type="http://schemas.openxmlformats.org/officeDocument/2006/relationships/image" Target="../media/image124.png"/><Relationship Id="rId4" Type="http://schemas.openxmlformats.org/officeDocument/2006/relationships/image" Target="../media/image74.png"/><Relationship Id="rId9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27.png"/><Relationship Id="rId7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31.png"/><Relationship Id="rId5" Type="http://schemas.openxmlformats.org/officeDocument/2006/relationships/image" Target="../media/image74.png"/><Relationship Id="rId10" Type="http://schemas.openxmlformats.org/officeDocument/2006/relationships/image" Target="../media/image130.png"/><Relationship Id="rId4" Type="http://schemas.openxmlformats.org/officeDocument/2006/relationships/image" Target="../media/image128.png"/><Relationship Id="rId9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32.png"/><Relationship Id="rId7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135.png"/><Relationship Id="rId4" Type="http://schemas.openxmlformats.org/officeDocument/2006/relationships/image" Target="../media/image133.png"/><Relationship Id="rId9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144.png"/><Relationship Id="rId4" Type="http://schemas.openxmlformats.org/officeDocument/2006/relationships/image" Target="../media/image140.png"/><Relationship Id="rId9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74.png"/><Relationship Id="rId7" Type="http://schemas.openxmlformats.org/officeDocument/2006/relationships/image" Target="../media/image14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8.png"/><Relationship Id="rId7" Type="http://schemas.openxmlformats.org/officeDocument/2006/relationships/image" Target="../media/image11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74.png"/><Relationship Id="rId7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66428"/>
            <a:chOff x="0" y="0"/>
            <a:chExt cx="18285714" cy="102664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66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9909" y="575418"/>
            <a:ext cx="7614285" cy="9282344"/>
            <a:chOff x="1159909" y="575418"/>
            <a:chExt cx="7614285" cy="92823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909" y="575418"/>
              <a:ext cx="7614285" cy="92823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9275" y="3151452"/>
            <a:ext cx="9506440" cy="40742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75883" y="4805874"/>
            <a:ext cx="9335979" cy="238673"/>
            <a:chOff x="8675883" y="4805874"/>
            <a:chExt cx="9335979" cy="2386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883" y="4805874"/>
              <a:ext cx="9335979" cy="23867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3485" y="5838529"/>
            <a:ext cx="21970865" cy="46632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1CD75-7C40-7FD3-FE5D-56C3A5961305}"/>
              </a:ext>
            </a:extLst>
          </p:cNvPr>
          <p:cNvSpPr txBox="1"/>
          <p:nvPr/>
        </p:nvSpPr>
        <p:spPr>
          <a:xfrm>
            <a:off x="152400" y="375181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300" dirty="0">
                <a:solidFill>
                  <a:srgbClr val="1187C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김현성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62B24-BDF9-F137-4E9B-0345E618C12F}"/>
              </a:ext>
            </a:extLst>
          </p:cNvPr>
          <p:cNvSpPr txBox="1"/>
          <p:nvPr/>
        </p:nvSpPr>
        <p:spPr>
          <a:xfrm>
            <a:off x="8037605" y="2754463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solidFill>
                  <a:srgbClr val="1187CF"/>
                </a:solidFill>
              </a:rPr>
              <a:t>1) </a:t>
            </a:r>
            <a:r>
              <a:rPr lang="ko-KR" altLang="en-US" sz="2400" b="1" spc="300" dirty="0">
                <a:solidFill>
                  <a:srgbClr val="1187CF"/>
                </a:solidFill>
              </a:rPr>
              <a:t>클릭</a:t>
            </a:r>
            <a:endParaRPr lang="ko-KR" altLang="en-US" b="1" spc="300" dirty="0">
              <a:solidFill>
                <a:srgbClr val="1187C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7C1B96-D051-A62B-80C8-8F720C01378F}"/>
              </a:ext>
            </a:extLst>
          </p:cNvPr>
          <p:cNvSpPr txBox="1"/>
          <p:nvPr/>
        </p:nvSpPr>
        <p:spPr>
          <a:xfrm>
            <a:off x="2133600" y="3940160"/>
            <a:ext cx="2441694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검색기능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283498-DEEE-D8F7-A04F-9DADDEB17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001249"/>
            <a:ext cx="6743410" cy="1658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9DB977-129E-4B54-CF50-59C02C197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5" r="14072" b="43098"/>
          <a:stretch/>
        </p:blipFill>
        <p:spPr>
          <a:xfrm>
            <a:off x="9829800" y="3601972"/>
            <a:ext cx="6036012" cy="16580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67B40D5-A0D8-A120-B47F-12D4C5C62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202694"/>
            <a:ext cx="8304662" cy="39794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8CDF7D-432D-9968-C49D-478D2B859448}"/>
              </a:ext>
            </a:extLst>
          </p:cNvPr>
          <p:cNvSpPr txBox="1"/>
          <p:nvPr/>
        </p:nvSpPr>
        <p:spPr>
          <a:xfrm>
            <a:off x="7446672" y="4560927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solidFill>
                  <a:srgbClr val="1187CF"/>
                </a:solidFill>
              </a:rPr>
              <a:t>2) </a:t>
            </a:r>
            <a:r>
              <a:rPr lang="ko-KR" altLang="en-US" sz="2400" b="1" spc="300" dirty="0">
                <a:solidFill>
                  <a:srgbClr val="1187CF"/>
                </a:solidFill>
              </a:rPr>
              <a:t>검색어 입력</a:t>
            </a:r>
            <a:endParaRPr lang="ko-KR" altLang="en-US" b="1" spc="300" dirty="0">
              <a:solidFill>
                <a:srgbClr val="1187C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A74147-67A3-02DA-42C6-315B4C53F0DB}"/>
              </a:ext>
            </a:extLst>
          </p:cNvPr>
          <p:cNvSpPr txBox="1"/>
          <p:nvPr/>
        </p:nvSpPr>
        <p:spPr>
          <a:xfrm>
            <a:off x="8037607" y="6425024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solidFill>
                  <a:srgbClr val="1187CF"/>
                </a:solidFill>
              </a:rPr>
              <a:t>3) </a:t>
            </a:r>
            <a:r>
              <a:rPr lang="ko-KR" altLang="en-US" sz="2400" b="1" spc="300" dirty="0">
                <a:solidFill>
                  <a:srgbClr val="1187CF"/>
                </a:solidFill>
              </a:rPr>
              <a:t>출력</a:t>
            </a:r>
            <a:endParaRPr lang="en-US" altLang="ko-KR" sz="2400" b="1" spc="300" dirty="0">
              <a:solidFill>
                <a:srgbClr val="1187C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69759-E973-667B-E71D-C5FE44ACD110}"/>
              </a:ext>
            </a:extLst>
          </p:cNvPr>
          <p:cNvSpPr txBox="1"/>
          <p:nvPr/>
        </p:nvSpPr>
        <p:spPr>
          <a:xfrm>
            <a:off x="609600" y="13335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300" dirty="0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크림의 </a:t>
            </a:r>
            <a:r>
              <a:rPr lang="ko-KR" altLang="en-US" sz="4800" spc="300" dirty="0" err="1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메인페이지</a:t>
            </a:r>
            <a:endParaRPr lang="ko-KR" altLang="en-US" sz="4800" spc="300" dirty="0">
              <a:solidFill>
                <a:srgbClr val="1187CF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18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1CD75-7C40-7FD3-FE5D-56C3A5961305}"/>
              </a:ext>
            </a:extLst>
          </p:cNvPr>
          <p:cNvSpPr txBox="1"/>
          <p:nvPr/>
        </p:nvSpPr>
        <p:spPr>
          <a:xfrm>
            <a:off x="152400" y="375181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300" dirty="0">
                <a:solidFill>
                  <a:srgbClr val="1187C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김현성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7C1B96-D051-A62B-80C8-8F720C01378F}"/>
              </a:ext>
            </a:extLst>
          </p:cNvPr>
          <p:cNvSpPr txBox="1"/>
          <p:nvPr/>
        </p:nvSpPr>
        <p:spPr>
          <a:xfrm>
            <a:off x="2133600" y="3940160"/>
            <a:ext cx="2441694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r>
              <a:rPr lang="ko-KR" altLang="en-US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상품출력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A8DA6-9CE9-3D39-5BD9-991CE5793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"/>
          <a:stretch/>
        </p:blipFill>
        <p:spPr>
          <a:xfrm>
            <a:off x="7467600" y="829654"/>
            <a:ext cx="9220200" cy="7551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97C06-9A4C-E3B7-EC94-78B8432874B7}"/>
              </a:ext>
            </a:extLst>
          </p:cNvPr>
          <p:cNvSpPr txBox="1"/>
          <p:nvPr/>
        </p:nvSpPr>
        <p:spPr>
          <a:xfrm>
            <a:off x="8382000" y="8724900"/>
            <a:ext cx="764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>
                <a:solidFill>
                  <a:srgbClr val="1187CF"/>
                </a:solidFill>
              </a:rPr>
              <a:t>상품을 카테고리별로 조회수가 많은 순으로 출력</a:t>
            </a:r>
            <a:endParaRPr lang="ko-KR" altLang="en-US" b="1" spc="300" dirty="0">
              <a:solidFill>
                <a:srgbClr val="1187C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64316-4BBE-DE00-A03C-98F832CCFED9}"/>
              </a:ext>
            </a:extLst>
          </p:cNvPr>
          <p:cNvSpPr txBox="1"/>
          <p:nvPr/>
        </p:nvSpPr>
        <p:spPr>
          <a:xfrm>
            <a:off x="609600" y="13335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300" dirty="0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크림의 </a:t>
            </a:r>
            <a:r>
              <a:rPr lang="ko-KR" altLang="en-US" sz="4800" spc="300" dirty="0" err="1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메인페이지</a:t>
            </a:r>
            <a:endParaRPr lang="ko-KR" altLang="en-US" sz="4800" spc="300" dirty="0">
              <a:solidFill>
                <a:srgbClr val="1187CF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07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1CD75-7C40-7FD3-FE5D-56C3A5961305}"/>
              </a:ext>
            </a:extLst>
          </p:cNvPr>
          <p:cNvSpPr txBox="1"/>
          <p:nvPr/>
        </p:nvSpPr>
        <p:spPr>
          <a:xfrm>
            <a:off x="152400" y="375181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300" dirty="0">
                <a:solidFill>
                  <a:srgbClr val="1187C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김현성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62B24-BDF9-F137-4E9B-0345E618C12F}"/>
              </a:ext>
            </a:extLst>
          </p:cNvPr>
          <p:cNvSpPr txBox="1"/>
          <p:nvPr/>
        </p:nvSpPr>
        <p:spPr>
          <a:xfrm>
            <a:off x="6893487" y="284648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solidFill>
                  <a:srgbClr val="1187CF"/>
                </a:solidFill>
              </a:rPr>
              <a:t>1) </a:t>
            </a:r>
            <a:r>
              <a:rPr lang="ko-KR" altLang="en-US" sz="2400" b="1" spc="300" dirty="0">
                <a:solidFill>
                  <a:srgbClr val="1187CF"/>
                </a:solidFill>
              </a:rPr>
              <a:t>클릭</a:t>
            </a:r>
            <a:endParaRPr lang="ko-KR" altLang="en-US" b="1" spc="300" dirty="0">
              <a:solidFill>
                <a:srgbClr val="1187C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7C1B96-D051-A62B-80C8-8F720C01378F}"/>
              </a:ext>
            </a:extLst>
          </p:cNvPr>
          <p:cNvSpPr txBox="1"/>
          <p:nvPr/>
        </p:nvSpPr>
        <p:spPr>
          <a:xfrm>
            <a:off x="2133600" y="3940160"/>
            <a:ext cx="2441694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</a:t>
            </a:r>
            <a:r>
              <a:rPr lang="ko-KR" altLang="en-US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A74147-67A3-02DA-42C6-315B4C53F0DB}"/>
              </a:ext>
            </a:extLst>
          </p:cNvPr>
          <p:cNvSpPr txBox="1"/>
          <p:nvPr/>
        </p:nvSpPr>
        <p:spPr>
          <a:xfrm>
            <a:off x="6893487" y="6131866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solidFill>
                  <a:srgbClr val="1187CF"/>
                </a:solidFill>
              </a:rPr>
              <a:t>2) </a:t>
            </a:r>
            <a:r>
              <a:rPr lang="ko-KR" altLang="en-US" sz="2400" b="1" spc="300" dirty="0">
                <a:solidFill>
                  <a:srgbClr val="1187CF"/>
                </a:solidFill>
              </a:rPr>
              <a:t>출력</a:t>
            </a:r>
            <a:endParaRPr lang="en-US" altLang="ko-KR" sz="2400" b="1" spc="300" dirty="0">
              <a:solidFill>
                <a:srgbClr val="1187C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0D270A-6697-41F3-87BD-BDE78F6CF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588213"/>
            <a:ext cx="6837090" cy="978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9AA2E1-55B9-E870-E99B-7C2B5E132F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16252" r="8752" b="12089"/>
          <a:stretch/>
        </p:blipFill>
        <p:spPr>
          <a:xfrm>
            <a:off x="8991600" y="4076699"/>
            <a:ext cx="8277808" cy="4572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CF77D8-CBB0-37D6-16EE-B0B0AB4993D3}"/>
              </a:ext>
            </a:extLst>
          </p:cNvPr>
          <p:cNvSpPr txBox="1"/>
          <p:nvPr/>
        </p:nvSpPr>
        <p:spPr>
          <a:xfrm>
            <a:off x="609600" y="13335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300" dirty="0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크림의 </a:t>
            </a:r>
            <a:r>
              <a:rPr lang="ko-KR" altLang="en-US" sz="4800" spc="300" dirty="0" err="1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메인페이지</a:t>
            </a:r>
            <a:endParaRPr lang="ko-KR" altLang="en-US" sz="4800" spc="300" dirty="0">
              <a:solidFill>
                <a:srgbClr val="1187CF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448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1CD75-7C40-7FD3-FE5D-56C3A5961305}"/>
              </a:ext>
            </a:extLst>
          </p:cNvPr>
          <p:cNvSpPr txBox="1"/>
          <p:nvPr/>
        </p:nvSpPr>
        <p:spPr>
          <a:xfrm>
            <a:off x="152400" y="375181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300" dirty="0">
                <a:solidFill>
                  <a:srgbClr val="1187C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김현성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62B24-BDF9-F137-4E9B-0345E618C12F}"/>
              </a:ext>
            </a:extLst>
          </p:cNvPr>
          <p:cNvSpPr txBox="1"/>
          <p:nvPr/>
        </p:nvSpPr>
        <p:spPr>
          <a:xfrm>
            <a:off x="9677400" y="7505700"/>
            <a:ext cx="5503430" cy="157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300" dirty="0" err="1">
                <a:solidFill>
                  <a:srgbClr val="1187CF"/>
                </a:solidFill>
              </a:rPr>
              <a:t>캐러셀은</a:t>
            </a:r>
            <a:r>
              <a:rPr lang="ko-KR" altLang="en-US" sz="2400" b="1" spc="300" dirty="0">
                <a:solidFill>
                  <a:srgbClr val="1187CF"/>
                </a:solidFill>
              </a:rPr>
              <a:t> 최대 </a:t>
            </a:r>
            <a:r>
              <a:rPr lang="en-US" altLang="ko-KR" sz="2400" b="1" spc="300" dirty="0">
                <a:solidFill>
                  <a:srgbClr val="1187CF"/>
                </a:solidFill>
              </a:rPr>
              <a:t>7</a:t>
            </a:r>
            <a:r>
              <a:rPr lang="ko-KR" altLang="en-US" sz="2400" b="1" spc="300" dirty="0">
                <a:solidFill>
                  <a:srgbClr val="1187CF"/>
                </a:solidFill>
              </a:rPr>
              <a:t>개씩 </a:t>
            </a:r>
            <a:r>
              <a:rPr lang="en-US" altLang="ko-KR" sz="2400" b="1" spc="300" dirty="0">
                <a:solidFill>
                  <a:srgbClr val="1187CF"/>
                </a:solidFill>
              </a:rPr>
              <a:t>3</a:t>
            </a:r>
            <a:r>
              <a:rPr lang="ko-KR" altLang="en-US" sz="2400" b="1" spc="300" dirty="0">
                <a:solidFill>
                  <a:srgbClr val="1187CF"/>
                </a:solidFill>
              </a:rPr>
              <a:t>페이지 출력</a:t>
            </a:r>
            <a:endParaRPr lang="en-US" altLang="ko-KR" sz="2400" b="1" spc="300" dirty="0">
              <a:solidFill>
                <a:srgbClr val="1187C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300" dirty="0">
                <a:solidFill>
                  <a:srgbClr val="1187CF"/>
                </a:solidFill>
              </a:rPr>
              <a:t>(21</a:t>
            </a:r>
            <a:r>
              <a:rPr lang="ko-KR" altLang="en-US" sz="2400" b="1" spc="300" dirty="0">
                <a:solidFill>
                  <a:srgbClr val="1187CF"/>
                </a:solidFill>
              </a:rPr>
              <a:t>개 브랜드</a:t>
            </a:r>
            <a:r>
              <a:rPr lang="en-US" altLang="ko-KR" sz="2400" b="1" spc="300" dirty="0">
                <a:solidFill>
                  <a:srgbClr val="1187CF"/>
                </a:solidFill>
              </a:rPr>
              <a:t>, </a:t>
            </a:r>
            <a:r>
              <a:rPr lang="ko-KR" altLang="en-US" sz="2400" b="1" spc="300" dirty="0" err="1">
                <a:solidFill>
                  <a:srgbClr val="1187CF"/>
                </a:solidFill>
              </a:rPr>
              <a:t>인기순</a:t>
            </a:r>
            <a:r>
              <a:rPr lang="ko-KR" altLang="en-US" sz="2400" b="1" spc="300" dirty="0">
                <a:solidFill>
                  <a:srgbClr val="1187CF"/>
                </a:solidFill>
              </a:rPr>
              <a:t> 정렬</a:t>
            </a:r>
            <a:r>
              <a:rPr lang="en-US" altLang="ko-KR" sz="2400" b="1" spc="300" dirty="0">
                <a:solidFill>
                  <a:srgbClr val="1187CF"/>
                </a:solidFill>
              </a:rPr>
              <a:t>)</a:t>
            </a:r>
            <a:br>
              <a:rPr lang="en-US" altLang="ko-KR" sz="2400" b="1" spc="300" dirty="0">
                <a:solidFill>
                  <a:srgbClr val="1187CF"/>
                </a:solidFill>
              </a:rPr>
            </a:br>
            <a:endParaRPr lang="ko-KR" altLang="en-US" b="1" spc="300" dirty="0">
              <a:solidFill>
                <a:srgbClr val="1187C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7C1B96-D051-A62B-80C8-8F720C01378F}"/>
              </a:ext>
            </a:extLst>
          </p:cNvPr>
          <p:cNvSpPr txBox="1"/>
          <p:nvPr/>
        </p:nvSpPr>
        <p:spPr>
          <a:xfrm>
            <a:off x="2133600" y="3940160"/>
            <a:ext cx="2005677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r>
              <a:rPr lang="ko-KR" altLang="en-US" sz="2800" spc="600" dirty="0" err="1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캐러셀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C07B84-AE21-847D-7430-F6FD6F07A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24357" r="11096" b="56514"/>
          <a:stretch/>
        </p:blipFill>
        <p:spPr>
          <a:xfrm>
            <a:off x="7848600" y="2400300"/>
            <a:ext cx="9296400" cy="1445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5A5A70-404C-F251-2290-5CCAC09CB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25734" r="13439" b="56000"/>
          <a:stretch/>
        </p:blipFill>
        <p:spPr>
          <a:xfrm>
            <a:off x="7924800" y="5501204"/>
            <a:ext cx="8991600" cy="1394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1E6300-943F-01FD-9ABA-7A51CFC56FE3}"/>
              </a:ext>
            </a:extLst>
          </p:cNvPr>
          <p:cNvSpPr txBox="1"/>
          <p:nvPr/>
        </p:nvSpPr>
        <p:spPr>
          <a:xfrm>
            <a:off x="12014503" y="4010861"/>
            <a:ext cx="877163" cy="101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300" dirty="0">
                <a:solidFill>
                  <a:srgbClr val="1187CF"/>
                </a:solidFill>
              </a:rPr>
              <a:t>클릭</a:t>
            </a:r>
            <a:br>
              <a:rPr lang="en-US" altLang="ko-KR" sz="2400" b="1" spc="300" dirty="0">
                <a:solidFill>
                  <a:srgbClr val="1187CF"/>
                </a:solidFill>
              </a:rPr>
            </a:br>
            <a:endParaRPr lang="ko-KR" altLang="en-US" b="1" spc="300" dirty="0">
              <a:solidFill>
                <a:srgbClr val="1187CF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D25138E-9EF4-995A-9C01-0AFF0CB3952D}"/>
              </a:ext>
            </a:extLst>
          </p:cNvPr>
          <p:cNvSpPr/>
          <p:nvPr/>
        </p:nvSpPr>
        <p:spPr>
          <a:xfrm>
            <a:off x="12338785" y="4762500"/>
            <a:ext cx="228600" cy="420453"/>
          </a:xfrm>
          <a:prstGeom prst="downArrow">
            <a:avLst/>
          </a:prstGeom>
          <a:solidFill>
            <a:srgbClr val="1187CF"/>
          </a:solidFill>
          <a:ln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187C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1FA68-9DB3-AECA-5A8E-E05253CB2670}"/>
              </a:ext>
            </a:extLst>
          </p:cNvPr>
          <p:cNvSpPr txBox="1"/>
          <p:nvPr/>
        </p:nvSpPr>
        <p:spPr>
          <a:xfrm>
            <a:off x="609600" y="13335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300" dirty="0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크림의 </a:t>
            </a:r>
            <a:r>
              <a:rPr lang="ko-KR" altLang="en-US" sz="4800" spc="300" dirty="0" err="1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메인페이지</a:t>
            </a:r>
            <a:endParaRPr lang="ko-KR" altLang="en-US" sz="4800" spc="300" dirty="0">
              <a:solidFill>
                <a:srgbClr val="1187CF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1CD75-7C40-7FD3-FE5D-56C3A5961305}"/>
              </a:ext>
            </a:extLst>
          </p:cNvPr>
          <p:cNvSpPr txBox="1"/>
          <p:nvPr/>
        </p:nvSpPr>
        <p:spPr>
          <a:xfrm>
            <a:off x="152400" y="375181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300" dirty="0">
                <a:solidFill>
                  <a:srgbClr val="1187C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김현성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62B24-BDF9-F137-4E9B-0345E618C12F}"/>
              </a:ext>
            </a:extLst>
          </p:cNvPr>
          <p:cNvSpPr txBox="1"/>
          <p:nvPr/>
        </p:nvSpPr>
        <p:spPr>
          <a:xfrm>
            <a:off x="9677400" y="7505700"/>
            <a:ext cx="5503430" cy="157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300" dirty="0" err="1">
                <a:solidFill>
                  <a:srgbClr val="1187CF"/>
                </a:solidFill>
              </a:rPr>
              <a:t>캐러셀은</a:t>
            </a:r>
            <a:r>
              <a:rPr lang="ko-KR" altLang="en-US" sz="2400" b="1" spc="300" dirty="0">
                <a:solidFill>
                  <a:srgbClr val="1187CF"/>
                </a:solidFill>
              </a:rPr>
              <a:t> 최대 </a:t>
            </a:r>
            <a:r>
              <a:rPr lang="en-US" altLang="ko-KR" sz="2400" b="1" spc="300" dirty="0">
                <a:solidFill>
                  <a:srgbClr val="1187CF"/>
                </a:solidFill>
              </a:rPr>
              <a:t>7</a:t>
            </a:r>
            <a:r>
              <a:rPr lang="ko-KR" altLang="en-US" sz="2400" b="1" spc="300" dirty="0">
                <a:solidFill>
                  <a:srgbClr val="1187CF"/>
                </a:solidFill>
              </a:rPr>
              <a:t>개씩 </a:t>
            </a:r>
            <a:r>
              <a:rPr lang="en-US" altLang="ko-KR" sz="2400" b="1" spc="300" dirty="0">
                <a:solidFill>
                  <a:srgbClr val="1187CF"/>
                </a:solidFill>
              </a:rPr>
              <a:t>3</a:t>
            </a:r>
            <a:r>
              <a:rPr lang="ko-KR" altLang="en-US" sz="2400" b="1" spc="300" dirty="0">
                <a:solidFill>
                  <a:srgbClr val="1187CF"/>
                </a:solidFill>
              </a:rPr>
              <a:t>페이지 출력</a:t>
            </a:r>
            <a:endParaRPr lang="en-US" altLang="ko-KR" sz="2400" b="1" spc="300" dirty="0">
              <a:solidFill>
                <a:srgbClr val="1187C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spc="300" dirty="0">
                <a:solidFill>
                  <a:srgbClr val="1187CF"/>
                </a:solidFill>
              </a:rPr>
              <a:t>(21</a:t>
            </a:r>
            <a:r>
              <a:rPr lang="ko-KR" altLang="en-US" sz="2400" b="1" spc="300" dirty="0">
                <a:solidFill>
                  <a:srgbClr val="1187CF"/>
                </a:solidFill>
              </a:rPr>
              <a:t>개 브랜드</a:t>
            </a:r>
            <a:r>
              <a:rPr lang="en-US" altLang="ko-KR" sz="2400" b="1" spc="300" dirty="0">
                <a:solidFill>
                  <a:srgbClr val="1187CF"/>
                </a:solidFill>
              </a:rPr>
              <a:t>, </a:t>
            </a:r>
            <a:r>
              <a:rPr lang="ko-KR" altLang="en-US" sz="2400" b="1" spc="300" dirty="0" err="1">
                <a:solidFill>
                  <a:srgbClr val="1187CF"/>
                </a:solidFill>
              </a:rPr>
              <a:t>인기순</a:t>
            </a:r>
            <a:r>
              <a:rPr lang="ko-KR" altLang="en-US" sz="2400" b="1" spc="300" dirty="0">
                <a:solidFill>
                  <a:srgbClr val="1187CF"/>
                </a:solidFill>
              </a:rPr>
              <a:t> 정렬</a:t>
            </a:r>
            <a:r>
              <a:rPr lang="en-US" altLang="ko-KR" sz="2400" b="1" spc="300" dirty="0">
                <a:solidFill>
                  <a:srgbClr val="1187CF"/>
                </a:solidFill>
              </a:rPr>
              <a:t>)</a:t>
            </a:r>
            <a:br>
              <a:rPr lang="en-US" altLang="ko-KR" sz="2400" b="1" spc="300" dirty="0">
                <a:solidFill>
                  <a:srgbClr val="1187CF"/>
                </a:solidFill>
              </a:rPr>
            </a:br>
            <a:endParaRPr lang="ko-KR" altLang="en-US" b="1" spc="300" dirty="0">
              <a:solidFill>
                <a:srgbClr val="1187C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7C1B96-D051-A62B-80C8-8F720C01378F}"/>
              </a:ext>
            </a:extLst>
          </p:cNvPr>
          <p:cNvSpPr txBox="1"/>
          <p:nvPr/>
        </p:nvSpPr>
        <p:spPr>
          <a:xfrm>
            <a:off x="2133600" y="3940160"/>
            <a:ext cx="2005677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r>
              <a:rPr lang="ko-KR" altLang="en-US" sz="2800" spc="600" dirty="0" err="1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캐러셀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C07B84-AE21-847D-7430-F6FD6F07A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24357" r="11096" b="56514"/>
          <a:stretch/>
        </p:blipFill>
        <p:spPr>
          <a:xfrm>
            <a:off x="7848600" y="2400300"/>
            <a:ext cx="9296400" cy="1445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5A5A70-404C-F251-2290-5CCAC09CB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25734" r="13439" b="56000"/>
          <a:stretch/>
        </p:blipFill>
        <p:spPr>
          <a:xfrm>
            <a:off x="7924800" y="5501204"/>
            <a:ext cx="8991600" cy="1394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1E6300-943F-01FD-9ABA-7A51CFC56FE3}"/>
              </a:ext>
            </a:extLst>
          </p:cNvPr>
          <p:cNvSpPr txBox="1"/>
          <p:nvPr/>
        </p:nvSpPr>
        <p:spPr>
          <a:xfrm>
            <a:off x="12014503" y="4010861"/>
            <a:ext cx="877163" cy="101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300" dirty="0">
                <a:solidFill>
                  <a:srgbClr val="1187CF"/>
                </a:solidFill>
              </a:rPr>
              <a:t>클릭</a:t>
            </a:r>
            <a:br>
              <a:rPr lang="en-US" altLang="ko-KR" sz="2400" b="1" spc="300" dirty="0">
                <a:solidFill>
                  <a:srgbClr val="1187CF"/>
                </a:solidFill>
              </a:rPr>
            </a:br>
            <a:endParaRPr lang="ko-KR" altLang="en-US" b="1" spc="300" dirty="0">
              <a:solidFill>
                <a:srgbClr val="1187CF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D25138E-9EF4-995A-9C01-0AFF0CB3952D}"/>
              </a:ext>
            </a:extLst>
          </p:cNvPr>
          <p:cNvSpPr/>
          <p:nvPr/>
        </p:nvSpPr>
        <p:spPr>
          <a:xfrm>
            <a:off x="12338785" y="4762500"/>
            <a:ext cx="228600" cy="420453"/>
          </a:xfrm>
          <a:prstGeom prst="downArrow">
            <a:avLst/>
          </a:prstGeom>
          <a:solidFill>
            <a:srgbClr val="1187CF"/>
          </a:solidFill>
          <a:ln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187C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448CB-4493-4D1E-BE97-87D54325DFB4}"/>
              </a:ext>
            </a:extLst>
          </p:cNvPr>
          <p:cNvSpPr txBox="1"/>
          <p:nvPr/>
        </p:nvSpPr>
        <p:spPr>
          <a:xfrm>
            <a:off x="609600" y="13335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300" dirty="0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크림의 </a:t>
            </a:r>
            <a:r>
              <a:rPr lang="ko-KR" altLang="en-US" sz="4800" spc="300" dirty="0" err="1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메인페이지</a:t>
            </a:r>
            <a:endParaRPr lang="ko-KR" altLang="en-US" sz="4800" spc="300" dirty="0">
              <a:solidFill>
                <a:srgbClr val="1187CF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10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1CD75-7C40-7FD3-FE5D-56C3A5961305}"/>
              </a:ext>
            </a:extLst>
          </p:cNvPr>
          <p:cNvSpPr txBox="1"/>
          <p:nvPr/>
        </p:nvSpPr>
        <p:spPr>
          <a:xfrm>
            <a:off x="152400" y="375181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300" dirty="0">
                <a:solidFill>
                  <a:srgbClr val="1187C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김현성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62B24-BDF9-F137-4E9B-0345E618C12F}"/>
              </a:ext>
            </a:extLst>
          </p:cNvPr>
          <p:cNvSpPr txBox="1"/>
          <p:nvPr/>
        </p:nvSpPr>
        <p:spPr>
          <a:xfrm>
            <a:off x="11239899" y="1748998"/>
            <a:ext cx="2715808" cy="101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300" dirty="0">
                <a:solidFill>
                  <a:srgbClr val="1187CF"/>
                </a:solidFill>
              </a:rPr>
              <a:t>필터의 항목선택</a:t>
            </a:r>
            <a:br>
              <a:rPr lang="en-US" altLang="ko-KR" sz="2400" b="1" spc="300" dirty="0">
                <a:solidFill>
                  <a:srgbClr val="1187CF"/>
                </a:solidFill>
              </a:rPr>
            </a:br>
            <a:endParaRPr lang="ko-KR" altLang="en-US" b="1" spc="300" dirty="0">
              <a:solidFill>
                <a:srgbClr val="1187C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7C1B96-D051-A62B-80C8-8F720C01378F}"/>
              </a:ext>
            </a:extLst>
          </p:cNvPr>
          <p:cNvSpPr txBox="1"/>
          <p:nvPr/>
        </p:nvSpPr>
        <p:spPr>
          <a:xfrm>
            <a:off x="2133600" y="3940160"/>
            <a:ext cx="1569660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</a:t>
            </a:r>
            <a:r>
              <a:rPr lang="ko-KR" altLang="en-US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필터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1E082DD-3EB6-2F3C-CA1D-BA473F3BB403}"/>
              </a:ext>
            </a:extLst>
          </p:cNvPr>
          <p:cNvSpPr/>
          <p:nvPr/>
        </p:nvSpPr>
        <p:spPr>
          <a:xfrm>
            <a:off x="12483503" y="3229140"/>
            <a:ext cx="228600" cy="420453"/>
          </a:xfrm>
          <a:prstGeom prst="downArrow">
            <a:avLst/>
          </a:prstGeom>
          <a:solidFill>
            <a:srgbClr val="1187CF"/>
          </a:solidFill>
          <a:ln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187C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A34E0D-C028-280A-5A07-1555D080C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4" t="24673" r="10185" b="6490"/>
          <a:stretch/>
        </p:blipFill>
        <p:spPr>
          <a:xfrm>
            <a:off x="7543800" y="4493220"/>
            <a:ext cx="9525000" cy="5088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B4565A-3AAF-28BB-8166-B3D477F88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51" y="834389"/>
            <a:ext cx="3054472" cy="46185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FFE852-944F-68D5-47B0-83DA45C10D4C}"/>
              </a:ext>
            </a:extLst>
          </p:cNvPr>
          <p:cNvSpPr txBox="1"/>
          <p:nvPr/>
        </p:nvSpPr>
        <p:spPr>
          <a:xfrm>
            <a:off x="609600" y="13335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300" dirty="0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크림의 </a:t>
            </a:r>
            <a:r>
              <a:rPr lang="ko-KR" altLang="en-US" sz="4800" spc="300" dirty="0" err="1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메인페이지</a:t>
            </a:r>
            <a:endParaRPr lang="ko-KR" altLang="en-US" sz="4800" spc="300" dirty="0">
              <a:solidFill>
                <a:srgbClr val="1187CF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311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1CD75-7C40-7FD3-FE5D-56C3A5961305}"/>
              </a:ext>
            </a:extLst>
          </p:cNvPr>
          <p:cNvSpPr txBox="1"/>
          <p:nvPr/>
        </p:nvSpPr>
        <p:spPr>
          <a:xfrm>
            <a:off x="152400" y="375181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300" dirty="0">
                <a:solidFill>
                  <a:srgbClr val="1187C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김현성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62B24-BDF9-F137-4E9B-0345E618C12F}"/>
              </a:ext>
            </a:extLst>
          </p:cNvPr>
          <p:cNvSpPr txBox="1"/>
          <p:nvPr/>
        </p:nvSpPr>
        <p:spPr>
          <a:xfrm>
            <a:off x="10222311" y="8239431"/>
            <a:ext cx="4554452" cy="101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300" dirty="0" err="1">
                <a:solidFill>
                  <a:srgbClr val="1187CF"/>
                </a:solidFill>
              </a:rPr>
              <a:t>캐러셀과</a:t>
            </a:r>
            <a:r>
              <a:rPr lang="ko-KR" altLang="en-US" sz="2400" b="1" spc="300" dirty="0">
                <a:solidFill>
                  <a:srgbClr val="1187CF"/>
                </a:solidFill>
              </a:rPr>
              <a:t> 상품리스트에 반영</a:t>
            </a:r>
            <a:br>
              <a:rPr lang="en-US" altLang="ko-KR" sz="2400" b="1" spc="300" dirty="0">
                <a:solidFill>
                  <a:srgbClr val="1187CF"/>
                </a:solidFill>
              </a:rPr>
            </a:br>
            <a:endParaRPr lang="ko-KR" altLang="en-US" b="1" spc="300" dirty="0">
              <a:solidFill>
                <a:srgbClr val="1187C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7C1B96-D051-A62B-80C8-8F720C01378F}"/>
              </a:ext>
            </a:extLst>
          </p:cNvPr>
          <p:cNvSpPr txBox="1"/>
          <p:nvPr/>
        </p:nvSpPr>
        <p:spPr>
          <a:xfrm>
            <a:off x="2133600" y="3940160"/>
            <a:ext cx="1569660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</a:t>
            </a:r>
            <a:r>
              <a:rPr lang="ko-KR" altLang="en-US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필터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57359CE-FA16-07B3-8AC6-6833E9DC6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2" t="25136" r="9220" b="12547"/>
          <a:stretch/>
        </p:blipFill>
        <p:spPr>
          <a:xfrm>
            <a:off x="5943600" y="2036392"/>
            <a:ext cx="11915209" cy="5657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2FC497-2AEB-0940-869E-63BB7674DEF0}"/>
              </a:ext>
            </a:extLst>
          </p:cNvPr>
          <p:cNvSpPr txBox="1"/>
          <p:nvPr/>
        </p:nvSpPr>
        <p:spPr>
          <a:xfrm>
            <a:off x="609600" y="13335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300" dirty="0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크림의 </a:t>
            </a:r>
            <a:r>
              <a:rPr lang="ko-KR" altLang="en-US" sz="4800" spc="300" dirty="0" err="1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메인페이지</a:t>
            </a:r>
            <a:endParaRPr lang="ko-KR" altLang="en-US" sz="4800" spc="300" dirty="0">
              <a:solidFill>
                <a:srgbClr val="1187CF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28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1CD75-7C40-7FD3-FE5D-56C3A5961305}"/>
              </a:ext>
            </a:extLst>
          </p:cNvPr>
          <p:cNvSpPr txBox="1"/>
          <p:nvPr/>
        </p:nvSpPr>
        <p:spPr>
          <a:xfrm>
            <a:off x="152400" y="375181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300" dirty="0">
                <a:solidFill>
                  <a:srgbClr val="1187C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김현성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7C1B96-D051-A62B-80C8-8F720C01378F}"/>
              </a:ext>
            </a:extLst>
          </p:cNvPr>
          <p:cNvSpPr txBox="1"/>
          <p:nvPr/>
        </p:nvSpPr>
        <p:spPr>
          <a:xfrm>
            <a:off x="1409700" y="3830435"/>
            <a:ext cx="6019800" cy="2038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Etc. </a:t>
            </a:r>
          </a:p>
          <a:p>
            <a:pPr>
              <a:lnSpc>
                <a:spcPct val="250000"/>
              </a:lnSpc>
            </a:pPr>
            <a:r>
              <a:rPr lang="ko-KR" altLang="en-US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에러사항 및 보완사항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866E46-AB7A-4DE6-DFE0-8B4A9C2C1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72" y="2279605"/>
            <a:ext cx="6356677" cy="42166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7890A4-64BC-2C5B-7222-3891F2C17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599" y="8061612"/>
            <a:ext cx="2375022" cy="882695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F2AB40F-B2E4-EBCC-A205-A19DCEB341BB}"/>
              </a:ext>
            </a:extLst>
          </p:cNvPr>
          <p:cNvSpPr/>
          <p:nvPr/>
        </p:nvSpPr>
        <p:spPr>
          <a:xfrm>
            <a:off x="9007376" y="2627679"/>
            <a:ext cx="1214935" cy="1386038"/>
          </a:xfrm>
          <a:custGeom>
            <a:avLst/>
            <a:gdLst>
              <a:gd name="connsiteX0" fmla="*/ 259882 w 1214935"/>
              <a:gd name="connsiteY0" fmla="*/ 1386038 h 1386038"/>
              <a:gd name="connsiteX1" fmla="*/ 279133 w 1214935"/>
              <a:gd name="connsiteY1" fmla="*/ 1318661 h 1386038"/>
              <a:gd name="connsiteX2" fmla="*/ 317634 w 1214935"/>
              <a:gd name="connsiteY2" fmla="*/ 1126156 h 1386038"/>
              <a:gd name="connsiteX3" fmla="*/ 404261 w 1214935"/>
              <a:gd name="connsiteY3" fmla="*/ 924025 h 1386038"/>
              <a:gd name="connsiteX4" fmla="*/ 510139 w 1214935"/>
              <a:gd name="connsiteY4" fmla="*/ 567891 h 1386038"/>
              <a:gd name="connsiteX5" fmla="*/ 587141 w 1214935"/>
              <a:gd name="connsiteY5" fmla="*/ 221381 h 1386038"/>
              <a:gd name="connsiteX6" fmla="*/ 635268 w 1214935"/>
              <a:gd name="connsiteY6" fmla="*/ 0 h 1386038"/>
              <a:gd name="connsiteX7" fmla="*/ 837398 w 1214935"/>
              <a:gd name="connsiteY7" fmla="*/ 423512 h 1386038"/>
              <a:gd name="connsiteX8" fmla="*/ 914400 w 1214935"/>
              <a:gd name="connsiteY8" fmla="*/ 606392 h 1386038"/>
              <a:gd name="connsiteX9" fmla="*/ 962527 w 1214935"/>
              <a:gd name="connsiteY9" fmla="*/ 760396 h 1386038"/>
              <a:gd name="connsiteX10" fmla="*/ 1068404 w 1214935"/>
              <a:gd name="connsiteY10" fmla="*/ 1010653 h 1386038"/>
              <a:gd name="connsiteX11" fmla="*/ 1010653 w 1214935"/>
              <a:gd name="connsiteY11" fmla="*/ 1029903 h 1386038"/>
              <a:gd name="connsiteX12" fmla="*/ 924026 w 1214935"/>
              <a:gd name="connsiteY12" fmla="*/ 972152 h 1386038"/>
              <a:gd name="connsiteX13" fmla="*/ 779647 w 1214935"/>
              <a:gd name="connsiteY13" fmla="*/ 895150 h 1386038"/>
              <a:gd name="connsiteX14" fmla="*/ 683394 w 1214935"/>
              <a:gd name="connsiteY14" fmla="*/ 837398 h 1386038"/>
              <a:gd name="connsiteX15" fmla="*/ 0 w 1214935"/>
              <a:gd name="connsiteY15" fmla="*/ 721895 h 1386038"/>
              <a:gd name="connsiteX16" fmla="*/ 567891 w 1214935"/>
              <a:gd name="connsiteY16" fmla="*/ 654518 h 1386038"/>
              <a:gd name="connsiteX17" fmla="*/ 914400 w 1214935"/>
              <a:gd name="connsiteY17" fmla="*/ 577516 h 1386038"/>
              <a:gd name="connsiteX18" fmla="*/ 991402 w 1214935"/>
              <a:gd name="connsiteY18" fmla="*/ 558265 h 1386038"/>
              <a:gd name="connsiteX19" fmla="*/ 1135781 w 1214935"/>
              <a:gd name="connsiteY19" fmla="*/ 510139 h 1386038"/>
              <a:gd name="connsiteX20" fmla="*/ 1212783 w 1214935"/>
              <a:gd name="connsiteY20" fmla="*/ 529390 h 1386038"/>
              <a:gd name="connsiteX21" fmla="*/ 972152 w 1214935"/>
              <a:gd name="connsiteY21" fmla="*/ 750771 h 1386038"/>
              <a:gd name="connsiteX22" fmla="*/ 837398 w 1214935"/>
              <a:gd name="connsiteY22" fmla="*/ 885524 h 1386038"/>
              <a:gd name="connsiteX23" fmla="*/ 779647 w 1214935"/>
              <a:gd name="connsiteY23" fmla="*/ 943276 h 1386038"/>
              <a:gd name="connsiteX24" fmla="*/ 664143 w 1214935"/>
              <a:gd name="connsiteY24" fmla="*/ 1010653 h 1386038"/>
              <a:gd name="connsiteX25" fmla="*/ 596767 w 1214935"/>
              <a:gd name="connsiteY25" fmla="*/ 1068404 h 1386038"/>
              <a:gd name="connsiteX26" fmla="*/ 481263 w 1214935"/>
              <a:gd name="connsiteY26" fmla="*/ 1145407 h 1386038"/>
              <a:gd name="connsiteX27" fmla="*/ 433137 w 1214935"/>
              <a:gd name="connsiteY27" fmla="*/ 1183908 h 1386038"/>
              <a:gd name="connsiteX28" fmla="*/ 394636 w 1214935"/>
              <a:gd name="connsiteY28" fmla="*/ 1222409 h 1386038"/>
              <a:gd name="connsiteX29" fmla="*/ 356135 w 1214935"/>
              <a:gd name="connsiteY29" fmla="*/ 1232034 h 1386038"/>
              <a:gd name="connsiteX30" fmla="*/ 269508 w 1214935"/>
              <a:gd name="connsiteY30" fmla="*/ 1309036 h 138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4935" h="1386038">
                <a:moveTo>
                  <a:pt x="259882" y="1386038"/>
                </a:moveTo>
                <a:cubicBezTo>
                  <a:pt x="266299" y="1363579"/>
                  <a:pt x="274066" y="1341463"/>
                  <a:pt x="279133" y="1318661"/>
                </a:cubicBezTo>
                <a:cubicBezTo>
                  <a:pt x="293329" y="1254780"/>
                  <a:pt x="297855" y="1188535"/>
                  <a:pt x="317634" y="1126156"/>
                </a:cubicBezTo>
                <a:cubicBezTo>
                  <a:pt x="339790" y="1056280"/>
                  <a:pt x="378697" y="992727"/>
                  <a:pt x="404261" y="924025"/>
                </a:cubicBezTo>
                <a:cubicBezTo>
                  <a:pt x="435300" y="840608"/>
                  <a:pt x="487142" y="665627"/>
                  <a:pt x="510139" y="567891"/>
                </a:cubicBezTo>
                <a:cubicBezTo>
                  <a:pt x="537239" y="452715"/>
                  <a:pt x="567689" y="338092"/>
                  <a:pt x="587141" y="221381"/>
                </a:cubicBezTo>
                <a:cubicBezTo>
                  <a:pt x="618858" y="31084"/>
                  <a:pt x="594273" y="102487"/>
                  <a:pt x="635268" y="0"/>
                </a:cubicBezTo>
                <a:cubicBezTo>
                  <a:pt x="787829" y="114422"/>
                  <a:pt x="666414" y="13149"/>
                  <a:pt x="837398" y="423512"/>
                </a:cubicBezTo>
                <a:cubicBezTo>
                  <a:pt x="862838" y="484567"/>
                  <a:pt x="894671" y="543260"/>
                  <a:pt x="914400" y="606392"/>
                </a:cubicBezTo>
                <a:cubicBezTo>
                  <a:pt x="930442" y="657727"/>
                  <a:pt x="943381" y="710136"/>
                  <a:pt x="962527" y="760396"/>
                </a:cubicBezTo>
                <a:cubicBezTo>
                  <a:pt x="994772" y="845040"/>
                  <a:pt x="1068404" y="1010653"/>
                  <a:pt x="1068404" y="1010653"/>
                </a:cubicBezTo>
                <a:cubicBezTo>
                  <a:pt x="1049154" y="1017070"/>
                  <a:pt x="1030259" y="1035131"/>
                  <a:pt x="1010653" y="1029903"/>
                </a:cubicBezTo>
                <a:cubicBezTo>
                  <a:pt x="977121" y="1020961"/>
                  <a:pt x="954003" y="989638"/>
                  <a:pt x="924026" y="972152"/>
                </a:cubicBezTo>
                <a:cubicBezTo>
                  <a:pt x="876913" y="944669"/>
                  <a:pt x="827236" y="921800"/>
                  <a:pt x="779647" y="895150"/>
                </a:cubicBezTo>
                <a:cubicBezTo>
                  <a:pt x="747001" y="876868"/>
                  <a:pt x="719593" y="846865"/>
                  <a:pt x="683394" y="837398"/>
                </a:cubicBezTo>
                <a:cubicBezTo>
                  <a:pt x="282837" y="732637"/>
                  <a:pt x="282374" y="739543"/>
                  <a:pt x="0" y="721895"/>
                </a:cubicBezTo>
                <a:cubicBezTo>
                  <a:pt x="189297" y="699436"/>
                  <a:pt x="379599" y="684248"/>
                  <a:pt x="567891" y="654518"/>
                </a:cubicBezTo>
                <a:cubicBezTo>
                  <a:pt x="684764" y="636064"/>
                  <a:pt x="799022" y="603738"/>
                  <a:pt x="914400" y="577516"/>
                </a:cubicBezTo>
                <a:cubicBezTo>
                  <a:pt x="940199" y="571652"/>
                  <a:pt x="966091" y="565968"/>
                  <a:pt x="991402" y="558265"/>
                </a:cubicBezTo>
                <a:cubicBezTo>
                  <a:pt x="1039934" y="543494"/>
                  <a:pt x="1087655" y="526181"/>
                  <a:pt x="1135781" y="510139"/>
                </a:cubicBezTo>
                <a:cubicBezTo>
                  <a:pt x="1161448" y="516556"/>
                  <a:pt x="1227660" y="507512"/>
                  <a:pt x="1212783" y="529390"/>
                </a:cubicBezTo>
                <a:cubicBezTo>
                  <a:pt x="1151496" y="619518"/>
                  <a:pt x="1041927" y="667041"/>
                  <a:pt x="972152" y="750771"/>
                </a:cubicBezTo>
                <a:cubicBezTo>
                  <a:pt x="887901" y="851872"/>
                  <a:pt x="960319" y="770798"/>
                  <a:pt x="837398" y="885524"/>
                </a:cubicBezTo>
                <a:cubicBezTo>
                  <a:pt x="817496" y="904100"/>
                  <a:pt x="801717" y="927336"/>
                  <a:pt x="779647" y="943276"/>
                </a:cubicBezTo>
                <a:cubicBezTo>
                  <a:pt x="743513" y="969373"/>
                  <a:pt x="700930" y="985483"/>
                  <a:pt x="664143" y="1010653"/>
                </a:cubicBezTo>
                <a:cubicBezTo>
                  <a:pt x="639731" y="1027356"/>
                  <a:pt x="619660" y="1049673"/>
                  <a:pt x="596767" y="1068404"/>
                </a:cubicBezTo>
                <a:cubicBezTo>
                  <a:pt x="542343" y="1112933"/>
                  <a:pt x="556225" y="1093510"/>
                  <a:pt x="481263" y="1145407"/>
                </a:cubicBezTo>
                <a:cubicBezTo>
                  <a:pt x="464372" y="1157101"/>
                  <a:pt x="448492" y="1170259"/>
                  <a:pt x="433137" y="1183908"/>
                </a:cubicBezTo>
                <a:cubicBezTo>
                  <a:pt x="419572" y="1195966"/>
                  <a:pt x="410027" y="1212790"/>
                  <a:pt x="394636" y="1222409"/>
                </a:cubicBezTo>
                <a:cubicBezTo>
                  <a:pt x="383418" y="1229420"/>
                  <a:pt x="368969" y="1228826"/>
                  <a:pt x="356135" y="1232034"/>
                </a:cubicBezTo>
                <a:cubicBezTo>
                  <a:pt x="309540" y="1278629"/>
                  <a:pt x="337716" y="1252196"/>
                  <a:pt x="269508" y="1309036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DAAEA9-2D85-7BF3-5336-BB737223D5B8}"/>
              </a:ext>
            </a:extLst>
          </p:cNvPr>
          <p:cNvSpPr txBox="1"/>
          <p:nvPr/>
        </p:nvSpPr>
        <p:spPr>
          <a:xfrm>
            <a:off x="11201400" y="6706581"/>
            <a:ext cx="536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'#</a:t>
            </a:r>
            <a:r>
              <a:rPr lang="en-US" altLang="ko-K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carousel_img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800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index).off(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A4ACB-3C18-52FC-D18D-9A4AC948FF85}"/>
              </a:ext>
            </a:extLst>
          </p:cNvPr>
          <p:cNvSpPr txBox="1"/>
          <p:nvPr/>
        </p:nvSpPr>
        <p:spPr>
          <a:xfrm>
            <a:off x="609600" y="13335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300" dirty="0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크림의 </a:t>
            </a:r>
            <a:r>
              <a:rPr lang="ko-KR" altLang="en-US" sz="4800" spc="300" dirty="0" err="1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메인페이지</a:t>
            </a:r>
            <a:endParaRPr lang="ko-KR" altLang="en-US" sz="4800" spc="300" dirty="0">
              <a:solidFill>
                <a:srgbClr val="1187CF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976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0236" y="3871893"/>
            <a:ext cx="10060808" cy="27877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21E23B7-C23A-3EE8-0EDC-DDAF97E7C020}"/>
              </a:ext>
            </a:extLst>
          </p:cNvPr>
          <p:cNvSpPr txBox="1">
            <a:spLocks/>
          </p:cNvSpPr>
          <p:nvPr/>
        </p:nvSpPr>
        <p:spPr>
          <a:xfrm>
            <a:off x="-1600200" y="14097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로그인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5497F3-4C89-FC05-B7BF-0A5A13B32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09900"/>
            <a:ext cx="13503810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025" y="827376"/>
            <a:ext cx="2282654" cy="2009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503" y="286101"/>
            <a:ext cx="1396286" cy="8339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1360" y="3555473"/>
            <a:ext cx="3111093" cy="10380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3265" y="4176225"/>
            <a:ext cx="2401427" cy="13391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16609" y="3555473"/>
            <a:ext cx="3084427" cy="10380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93715" y="5016971"/>
            <a:ext cx="2853790" cy="292692"/>
            <a:chOff x="3093715" y="5016971"/>
            <a:chExt cx="2853790" cy="2926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093715" y="5016971"/>
              <a:ext cx="2853790" cy="2926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92490" y="5016971"/>
            <a:ext cx="2853790" cy="292692"/>
            <a:chOff x="-392490" y="5016971"/>
            <a:chExt cx="2853790" cy="2926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92490" y="5016971"/>
              <a:ext cx="2853790" cy="292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4996" y="4976050"/>
            <a:ext cx="2853790" cy="292692"/>
            <a:chOff x="8224996" y="4976050"/>
            <a:chExt cx="2853790" cy="292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224996" y="4976050"/>
              <a:ext cx="2853790" cy="292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39466" y="4176222"/>
            <a:ext cx="4872255" cy="232012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93475" y="3555469"/>
            <a:ext cx="1562284" cy="10380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16336" y="4176225"/>
            <a:ext cx="3750980" cy="13392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71072" y="4978876"/>
            <a:ext cx="2853790" cy="292692"/>
            <a:chOff x="12171072" y="4978876"/>
            <a:chExt cx="2853790" cy="2926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171072" y="4978876"/>
              <a:ext cx="2853790" cy="29269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49051" y="3624965"/>
            <a:ext cx="2962369" cy="9866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43323" y="4160631"/>
            <a:ext cx="2120961" cy="84874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43336" y="4643060"/>
            <a:ext cx="1299570" cy="8487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6665" y="3837246"/>
            <a:ext cx="11678331" cy="28666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12"/>
          <p:cNvSpPr txBox="1"/>
          <p:nvPr/>
        </p:nvSpPr>
        <p:spPr>
          <a:xfrm>
            <a:off x="-2520000" y="0"/>
            <a:ext cx="6480000" cy="171756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90000" tIns="45000" rIns="90000" bIns="45000" anchor="t" anchorCtr="1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3" name="그림 42"/>
          <p:cNvPicPr/>
          <p:nvPr/>
        </p:nvPicPr>
        <p:blipFill>
          <a:blip r:embed="rId3"/>
          <a:stretch/>
        </p:blipFill>
        <p:spPr>
          <a:xfrm>
            <a:off x="2259000" y="293400"/>
            <a:ext cx="6201000" cy="8706600"/>
          </a:xfrm>
          <a:prstGeom prst="rect">
            <a:avLst/>
          </a:prstGeom>
          <a:ln w="0">
            <a:noFill/>
          </a:ln>
        </p:spPr>
      </p:pic>
      <p:pic>
        <p:nvPicPr>
          <p:cNvPr id="44" name="그림 43"/>
          <p:cNvPicPr/>
          <p:nvPr/>
        </p:nvPicPr>
        <p:blipFill>
          <a:blip r:embed="rId4"/>
          <a:stretch/>
        </p:blipFill>
        <p:spPr>
          <a:xfrm>
            <a:off x="9900000" y="720000"/>
            <a:ext cx="7773120" cy="8296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14"/>
          <p:cNvSpPr txBox="1"/>
          <p:nvPr/>
        </p:nvSpPr>
        <p:spPr>
          <a:xfrm>
            <a:off x="-2520000" y="0"/>
            <a:ext cx="6480000" cy="171756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90000" tIns="45000" rIns="90000" bIns="45000" anchor="t" anchorCtr="1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6" name="그림 45"/>
          <p:cNvPicPr/>
          <p:nvPr/>
        </p:nvPicPr>
        <p:blipFill>
          <a:blip r:embed="rId3"/>
          <a:stretch/>
        </p:blipFill>
        <p:spPr>
          <a:xfrm>
            <a:off x="0" y="1300320"/>
            <a:ext cx="9180000" cy="4819680"/>
          </a:xfrm>
          <a:prstGeom prst="rect">
            <a:avLst/>
          </a:prstGeom>
          <a:ln w="0">
            <a:noFill/>
          </a:ln>
        </p:spPr>
      </p:pic>
      <p:sp>
        <p:nvSpPr>
          <p:cNvPr id="47" name="직선 연결선 46"/>
          <p:cNvSpPr/>
          <p:nvPr/>
        </p:nvSpPr>
        <p:spPr>
          <a:xfrm>
            <a:off x="8100000" y="5220000"/>
            <a:ext cx="1980000" cy="9000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8" name="그림 47"/>
          <p:cNvPicPr/>
          <p:nvPr/>
        </p:nvPicPr>
        <p:blipFill>
          <a:blip r:embed="rId4"/>
          <a:stretch/>
        </p:blipFill>
        <p:spPr>
          <a:xfrm>
            <a:off x="10440000" y="4502160"/>
            <a:ext cx="7380000" cy="5784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2"/>
          <p:cNvSpPr txBox="1"/>
          <p:nvPr/>
        </p:nvSpPr>
        <p:spPr>
          <a:xfrm>
            <a:off x="-2520000" y="0"/>
            <a:ext cx="6480000" cy="171756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90000" tIns="45000" rIns="90000" bIns="45000" anchor="t" anchorCtr="1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0" name="그림 49"/>
          <p:cNvPicPr/>
          <p:nvPr/>
        </p:nvPicPr>
        <p:blipFill>
          <a:blip r:embed="rId3"/>
          <a:stretch/>
        </p:blipFill>
        <p:spPr>
          <a:xfrm>
            <a:off x="9000000" y="975240"/>
            <a:ext cx="9449640" cy="8744760"/>
          </a:xfrm>
          <a:prstGeom prst="rect">
            <a:avLst/>
          </a:prstGeom>
          <a:ln w="0">
            <a:noFill/>
          </a:ln>
        </p:spPr>
      </p:pic>
      <p:pic>
        <p:nvPicPr>
          <p:cNvPr id="51" name="그림 50"/>
          <p:cNvPicPr/>
          <p:nvPr/>
        </p:nvPicPr>
        <p:blipFill>
          <a:blip r:embed="rId4"/>
          <a:stretch/>
        </p:blipFill>
        <p:spPr>
          <a:xfrm>
            <a:off x="821520" y="1974240"/>
            <a:ext cx="7458480" cy="6305760"/>
          </a:xfrm>
          <a:prstGeom prst="rect">
            <a:avLst/>
          </a:prstGeom>
          <a:ln w="0">
            <a:noFill/>
          </a:ln>
        </p:spPr>
      </p:pic>
      <p:sp>
        <p:nvSpPr>
          <p:cNvPr id="52" name="직선 연결선 51"/>
          <p:cNvSpPr/>
          <p:nvPr/>
        </p:nvSpPr>
        <p:spPr>
          <a:xfrm>
            <a:off x="8460000" y="4860000"/>
            <a:ext cx="1080000" cy="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3" name="직선 연결선 52"/>
          <p:cNvSpPr/>
          <p:nvPr/>
        </p:nvSpPr>
        <p:spPr>
          <a:xfrm flipH="1">
            <a:off x="540000" y="4500000"/>
            <a:ext cx="54000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직선 연결선 53"/>
          <p:cNvSpPr/>
          <p:nvPr/>
        </p:nvSpPr>
        <p:spPr>
          <a:xfrm>
            <a:off x="540000" y="4500000"/>
            <a:ext cx="0" cy="12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직선 연결선 54"/>
          <p:cNvSpPr/>
          <p:nvPr/>
        </p:nvSpPr>
        <p:spPr>
          <a:xfrm>
            <a:off x="540000" y="5760000"/>
            <a:ext cx="54000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" name="직선 연결선 55"/>
          <p:cNvSpPr/>
          <p:nvPr/>
        </p:nvSpPr>
        <p:spPr>
          <a:xfrm flipH="1">
            <a:off x="10080000" y="6480000"/>
            <a:ext cx="54000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직선 연결선 56"/>
          <p:cNvSpPr/>
          <p:nvPr/>
        </p:nvSpPr>
        <p:spPr>
          <a:xfrm>
            <a:off x="10080000" y="6480000"/>
            <a:ext cx="0" cy="12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직선 연결선 57"/>
          <p:cNvSpPr/>
          <p:nvPr/>
        </p:nvSpPr>
        <p:spPr>
          <a:xfrm>
            <a:off x="10080000" y="7740000"/>
            <a:ext cx="54000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직선 연결선 58"/>
          <p:cNvSpPr/>
          <p:nvPr/>
        </p:nvSpPr>
        <p:spPr>
          <a:xfrm>
            <a:off x="3420000" y="4500000"/>
            <a:ext cx="720000" cy="0"/>
          </a:xfrm>
          <a:prstGeom prst="line">
            <a:avLst/>
          </a:prstGeom>
          <a:ln w="0"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직선 연결선 59"/>
          <p:cNvSpPr/>
          <p:nvPr/>
        </p:nvSpPr>
        <p:spPr>
          <a:xfrm>
            <a:off x="12600000" y="6480000"/>
            <a:ext cx="720000" cy="0"/>
          </a:xfrm>
          <a:prstGeom prst="line">
            <a:avLst/>
          </a:prstGeom>
          <a:ln w="0"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/>
          <p:cNvPicPr/>
          <p:nvPr/>
        </p:nvPicPr>
        <p:blipFill>
          <a:blip r:embed="rId2"/>
          <a:stretch/>
        </p:blipFill>
        <p:spPr>
          <a:xfrm>
            <a:off x="360000" y="540000"/>
            <a:ext cx="12879000" cy="2457360"/>
          </a:xfrm>
          <a:prstGeom prst="rect">
            <a:avLst/>
          </a:prstGeom>
          <a:ln w="0">
            <a:noFill/>
          </a:ln>
        </p:spPr>
      </p:pic>
      <p:pic>
        <p:nvPicPr>
          <p:cNvPr id="62" name="그림 61"/>
          <p:cNvPicPr/>
          <p:nvPr/>
        </p:nvPicPr>
        <p:blipFill>
          <a:blip r:embed="rId3"/>
          <a:stretch/>
        </p:blipFill>
        <p:spPr>
          <a:xfrm>
            <a:off x="681120" y="6639840"/>
            <a:ext cx="12278880" cy="2000160"/>
          </a:xfrm>
          <a:prstGeom prst="rect">
            <a:avLst/>
          </a:prstGeom>
          <a:ln w="0">
            <a:noFill/>
          </a:ln>
        </p:spPr>
      </p:pic>
      <p:sp>
        <p:nvSpPr>
          <p:cNvPr id="63" name="직선 연결선 62"/>
          <p:cNvSpPr/>
          <p:nvPr/>
        </p:nvSpPr>
        <p:spPr>
          <a:xfrm>
            <a:off x="4680000" y="2880000"/>
            <a:ext cx="0" cy="3399840"/>
          </a:xfrm>
          <a:prstGeom prst="line">
            <a:avLst/>
          </a:prstGeom>
          <a:ln w="0">
            <a:solidFill>
              <a:srgbClr val="00A9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Object 4"/>
          <p:cNvSpPr txBox="1"/>
          <p:nvPr/>
        </p:nvSpPr>
        <p:spPr>
          <a:xfrm>
            <a:off x="-3240000" y="-97560"/>
            <a:ext cx="6480000" cy="171756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90000" tIns="45000" rIns="90000" bIns="45000" anchor="t" anchorCtr="1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3"/>
          <p:cNvSpPr txBox="1"/>
          <p:nvPr/>
        </p:nvSpPr>
        <p:spPr>
          <a:xfrm>
            <a:off x="-2700000" y="360"/>
            <a:ext cx="6480000" cy="171756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90000" tIns="45000" rIns="90000" bIns="45000" anchor="t" anchorCtr="1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6" name="그림 65"/>
          <p:cNvPicPr/>
          <p:nvPr/>
        </p:nvPicPr>
        <p:blipFill>
          <a:blip r:embed="rId3"/>
          <a:stretch/>
        </p:blipFill>
        <p:spPr>
          <a:xfrm>
            <a:off x="2823120" y="802080"/>
            <a:ext cx="12726720" cy="8725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7617" y="3837246"/>
            <a:ext cx="11048522" cy="28666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DA07D4C-563F-4811-1691-AEDFDB660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0"/>
          <a:stretch/>
        </p:blipFill>
        <p:spPr>
          <a:xfrm>
            <a:off x="9133490" y="4308268"/>
            <a:ext cx="9154510" cy="60257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93021" y="2491460"/>
            <a:ext cx="1407393" cy="13328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3145" y="6654740"/>
            <a:ext cx="2760440" cy="1332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585637-BF2E-61DC-95F3-839C96926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5" y="2299420"/>
            <a:ext cx="11042267" cy="750550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21E23B7-C23A-3EE8-0EDC-DDAF97E7C020}"/>
              </a:ext>
            </a:extLst>
          </p:cNvPr>
          <p:cNvSpPr txBox="1">
            <a:spLocks/>
          </p:cNvSpPr>
          <p:nvPr/>
        </p:nvSpPr>
        <p:spPr>
          <a:xfrm>
            <a:off x="389278" y="13322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1. </a:t>
            </a:r>
            <a:r>
              <a:rPr lang="ko-KR" altLang="en-US" sz="4000"/>
              <a:t>마이페이지 메인화면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31099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3021" y="2491460"/>
            <a:ext cx="1407393" cy="13328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3145" y="6654740"/>
            <a:ext cx="2760440" cy="133284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21E23B7-C23A-3EE8-0EDC-DDAF97E7C020}"/>
              </a:ext>
            </a:extLst>
          </p:cNvPr>
          <p:cNvSpPr txBox="1">
            <a:spLocks/>
          </p:cNvSpPr>
          <p:nvPr/>
        </p:nvSpPr>
        <p:spPr>
          <a:xfrm>
            <a:off x="389278" y="13322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2. </a:t>
            </a:r>
            <a:r>
              <a:rPr lang="ko-KR" altLang="en-US" sz="4000" dirty="0"/>
              <a:t>마이페이지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구매내역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5E1256-0D7E-69EC-99E1-6181E0D10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65885"/>
            <a:ext cx="14792325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9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3021" y="2491460"/>
            <a:ext cx="1407393" cy="13328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3145" y="6654740"/>
            <a:ext cx="2760440" cy="133284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21E23B7-C23A-3EE8-0EDC-DDAF97E7C020}"/>
              </a:ext>
            </a:extLst>
          </p:cNvPr>
          <p:cNvSpPr txBox="1">
            <a:spLocks/>
          </p:cNvSpPr>
          <p:nvPr/>
        </p:nvSpPr>
        <p:spPr>
          <a:xfrm>
            <a:off x="389278" y="13322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3. </a:t>
            </a:r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관심 상품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D180C5-CBD8-D439-5EB1-4C611A6EBA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2"/>
          <a:stretch/>
        </p:blipFill>
        <p:spPr>
          <a:xfrm>
            <a:off x="1571625" y="2299421"/>
            <a:ext cx="15144750" cy="798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6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060" y="494095"/>
            <a:ext cx="3419855" cy="28570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645" y="286101"/>
            <a:ext cx="1958353" cy="8720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66136" y="2256290"/>
            <a:ext cx="1266644" cy="230097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66136" y="4910929"/>
            <a:ext cx="1409501" cy="23009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2381" y="667569"/>
            <a:ext cx="16242800" cy="56240"/>
            <a:chOff x="2552381" y="667569"/>
            <a:chExt cx="16242800" cy="562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2381" y="667569"/>
              <a:ext cx="16242800" cy="562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3944" y="5130546"/>
            <a:ext cx="5465023" cy="20330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47086" y="2475907"/>
            <a:ext cx="4724642" cy="20330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21E23B7-C23A-3EE8-0EDC-DDAF97E7C020}"/>
              </a:ext>
            </a:extLst>
          </p:cNvPr>
          <p:cNvSpPr txBox="1">
            <a:spLocks/>
          </p:cNvSpPr>
          <p:nvPr/>
        </p:nvSpPr>
        <p:spPr>
          <a:xfrm>
            <a:off x="389278" y="13322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4. </a:t>
            </a:r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로그인 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8FED4-E9A3-C6B9-0D3B-15AFE6708A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24"/>
          <a:stretch/>
        </p:blipFill>
        <p:spPr>
          <a:xfrm>
            <a:off x="152400" y="2247901"/>
            <a:ext cx="12858750" cy="8039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C6FC31-EC01-705E-FCC4-32E1D76089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31" b="44293"/>
          <a:stretch/>
        </p:blipFill>
        <p:spPr>
          <a:xfrm>
            <a:off x="7824940" y="5538019"/>
            <a:ext cx="10463060" cy="47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6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21E23B7-C23A-3EE8-0EDC-DDAF97E7C020}"/>
              </a:ext>
            </a:extLst>
          </p:cNvPr>
          <p:cNvSpPr txBox="1">
            <a:spLocks/>
          </p:cNvSpPr>
          <p:nvPr/>
        </p:nvSpPr>
        <p:spPr>
          <a:xfrm>
            <a:off x="389278" y="13322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5. </a:t>
            </a:r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프로필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2369C6-AAA7-3C59-43AB-3821D36536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1"/>
          <a:stretch/>
        </p:blipFill>
        <p:spPr>
          <a:xfrm>
            <a:off x="3276600" y="2400300"/>
            <a:ext cx="11858625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30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21E23B7-C23A-3EE8-0EDC-DDAF97E7C020}"/>
              </a:ext>
            </a:extLst>
          </p:cNvPr>
          <p:cNvSpPr txBox="1">
            <a:spLocks/>
          </p:cNvSpPr>
          <p:nvPr/>
        </p:nvSpPr>
        <p:spPr>
          <a:xfrm>
            <a:off x="389278" y="13322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6. </a:t>
            </a:r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주소록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54A1CE-70BD-46DD-51E3-1EA72852A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238500"/>
            <a:ext cx="14554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80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21E23B7-C23A-3EE8-0EDC-DDAF97E7C020}"/>
              </a:ext>
            </a:extLst>
          </p:cNvPr>
          <p:cNvSpPr txBox="1">
            <a:spLocks/>
          </p:cNvSpPr>
          <p:nvPr/>
        </p:nvSpPr>
        <p:spPr>
          <a:xfrm>
            <a:off x="389278" y="13322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6. </a:t>
            </a:r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주소록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347104-B2A3-4CDF-55C8-7A2B14311E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/>
          <a:stretch/>
        </p:blipFill>
        <p:spPr>
          <a:xfrm>
            <a:off x="0" y="2963585"/>
            <a:ext cx="7588654" cy="73194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2EFFCE-28FD-FEAB-ECAF-EBBEC51728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59"/>
          <a:stretch/>
        </p:blipFill>
        <p:spPr>
          <a:xfrm>
            <a:off x="9372600" y="3619500"/>
            <a:ext cx="8915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86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21E23B7-C23A-3EE8-0EDC-DDAF97E7C020}"/>
              </a:ext>
            </a:extLst>
          </p:cNvPr>
          <p:cNvSpPr txBox="1">
            <a:spLocks/>
          </p:cNvSpPr>
          <p:nvPr/>
        </p:nvSpPr>
        <p:spPr>
          <a:xfrm>
            <a:off x="389278" y="13322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6. </a:t>
            </a:r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결제 정보</a:t>
            </a:r>
            <a:endParaRPr lang="en-US" altLang="ko-KR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4128C-580C-4219-FF98-A6FF64167A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7"/>
          <a:stretch/>
        </p:blipFill>
        <p:spPr>
          <a:xfrm>
            <a:off x="1800225" y="2705100"/>
            <a:ext cx="14687550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4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21189" y="3871893"/>
            <a:ext cx="10001427" cy="279730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CABB2E-A1FA-825C-F873-1C58133C7E61}"/>
              </a:ext>
            </a:extLst>
          </p:cNvPr>
          <p:cNvSpPr txBox="1"/>
          <p:nvPr/>
        </p:nvSpPr>
        <p:spPr>
          <a:xfrm>
            <a:off x="6781800" y="4076700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solidFill>
                  <a:srgbClr val="1187C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414030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CABB2E-A1FA-825C-F873-1C58133C7E61}"/>
              </a:ext>
            </a:extLst>
          </p:cNvPr>
          <p:cNvSpPr txBox="1"/>
          <p:nvPr/>
        </p:nvSpPr>
        <p:spPr>
          <a:xfrm>
            <a:off x="7543800" y="4312503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solidFill>
                  <a:srgbClr val="1187C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에러 내역</a:t>
            </a:r>
          </a:p>
        </p:txBody>
      </p:sp>
    </p:spTree>
    <p:extLst>
      <p:ext uri="{BB962C8B-B14F-4D97-AF65-F5344CB8AC3E}">
        <p14:creationId xmlns:p14="http://schemas.microsoft.com/office/powerpoint/2010/main" val="2984106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CABB2E-A1FA-825C-F873-1C58133C7E61}"/>
              </a:ext>
            </a:extLst>
          </p:cNvPr>
          <p:cNvSpPr txBox="1"/>
          <p:nvPr/>
        </p:nvSpPr>
        <p:spPr>
          <a:xfrm>
            <a:off x="7543800" y="4312503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solidFill>
                  <a:srgbClr val="1187C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개선 사항</a:t>
            </a:r>
          </a:p>
        </p:txBody>
      </p:sp>
    </p:spTree>
    <p:extLst>
      <p:ext uri="{BB962C8B-B14F-4D97-AF65-F5344CB8AC3E}">
        <p14:creationId xmlns:p14="http://schemas.microsoft.com/office/powerpoint/2010/main" val="202087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5474" y="3837246"/>
            <a:ext cx="10576474" cy="28666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44" y="826531"/>
            <a:ext cx="9439427" cy="19507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7" y="309424"/>
            <a:ext cx="1615734" cy="833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22159" y="2771254"/>
            <a:ext cx="3848313" cy="1265613"/>
            <a:chOff x="2022159" y="2771254"/>
            <a:chExt cx="3848313" cy="1265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2159" y="2771254"/>
              <a:ext cx="3848313" cy="1265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63222" y="2764977"/>
            <a:ext cx="3848313" cy="1239013"/>
            <a:chOff x="6963222" y="2764977"/>
            <a:chExt cx="3848313" cy="12390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3222" y="2764977"/>
              <a:ext cx="3848313" cy="12390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2013" y="5775159"/>
            <a:ext cx="3848313" cy="1239013"/>
            <a:chOff x="7022013" y="5775159"/>
            <a:chExt cx="3848313" cy="12390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2013" y="5775159"/>
              <a:ext cx="3848313" cy="12390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4865" y="5775159"/>
            <a:ext cx="3848313" cy="1239013"/>
            <a:chOff x="1624865" y="5775159"/>
            <a:chExt cx="3848313" cy="12390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865" y="5775159"/>
              <a:ext cx="3848313" cy="12390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70809" y="2764977"/>
            <a:ext cx="3848313" cy="1239013"/>
            <a:chOff x="12270809" y="2764977"/>
            <a:chExt cx="3848313" cy="12390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0809" y="2764977"/>
              <a:ext cx="3848313" cy="12390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09858" y="5701426"/>
            <a:ext cx="3848313" cy="1239013"/>
            <a:chOff x="12209858" y="5701426"/>
            <a:chExt cx="3848313" cy="12390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9858" y="5701426"/>
              <a:ext cx="3848313" cy="12390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41102" y="5737531"/>
            <a:ext cx="3206513" cy="13363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30801" y="2954280"/>
            <a:ext cx="4221846" cy="12781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8996" y="2839706"/>
            <a:ext cx="3836046" cy="130775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71996" y="5809440"/>
            <a:ext cx="4317074" cy="13363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5384" y="5809440"/>
            <a:ext cx="4393265" cy="133632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71372" y="2812667"/>
            <a:ext cx="4393265" cy="13363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90967" y="3781690"/>
            <a:ext cx="2923270" cy="20281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90940" y="3800683"/>
            <a:ext cx="3047078" cy="20186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3178" y="3800683"/>
            <a:ext cx="2932792" cy="20186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35279" y="7273152"/>
            <a:ext cx="2942316" cy="202813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4298" y="7292152"/>
            <a:ext cx="2923268" cy="200908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45408" y="7056514"/>
            <a:ext cx="2980411" cy="203765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380" y="3170614"/>
            <a:ext cx="8671212" cy="5885585"/>
            <a:chOff x="308380" y="3170614"/>
            <a:chExt cx="8671212" cy="58855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380" y="3170614"/>
              <a:ext cx="8671212" cy="58855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8025" y="2781498"/>
            <a:ext cx="4510220" cy="4163280"/>
            <a:chOff x="12528025" y="2781498"/>
            <a:chExt cx="4510220" cy="41632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8025" y="2781498"/>
              <a:ext cx="4510220" cy="4163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9399" y="3506928"/>
            <a:ext cx="2067834" cy="822434"/>
            <a:chOff x="10249399" y="3506928"/>
            <a:chExt cx="2067834" cy="8224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9399" y="3506928"/>
              <a:ext cx="2067834" cy="8224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2049" y="5018777"/>
            <a:ext cx="7567583" cy="35714"/>
            <a:chOff x="5732049" y="5018777"/>
            <a:chExt cx="7567583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732049" y="5018777"/>
              <a:ext cx="7567583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7135" y="7870370"/>
            <a:ext cx="2622089" cy="433871"/>
            <a:chOff x="11437135" y="7870370"/>
            <a:chExt cx="2622089" cy="4338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7135" y="7870370"/>
              <a:ext cx="2622089" cy="4338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93021" y="2491460"/>
            <a:ext cx="1407393" cy="13328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63234" y="1893142"/>
            <a:ext cx="1548707" cy="13328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72009" y="1604745"/>
            <a:ext cx="7770615" cy="8404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53083" y="7329506"/>
            <a:ext cx="8884739" cy="8404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03145" y="6654740"/>
            <a:ext cx="2760440" cy="13328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16061" y="2272170"/>
            <a:ext cx="5252548" cy="13905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91600" y="486543"/>
            <a:ext cx="3269023" cy="8993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84146" y="216714"/>
            <a:ext cx="879794" cy="14308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44137" y="9061118"/>
            <a:ext cx="5999882" cy="11751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2049" y="5018777"/>
            <a:ext cx="7567583" cy="35714"/>
            <a:chOff x="5732049" y="5018777"/>
            <a:chExt cx="756758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732049" y="5018777"/>
              <a:ext cx="756758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6918" y="3535570"/>
            <a:ext cx="8952605" cy="3558661"/>
            <a:chOff x="256918" y="3535570"/>
            <a:chExt cx="8952605" cy="35586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18" y="3535570"/>
              <a:ext cx="8952605" cy="3558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0383" y="1961944"/>
            <a:ext cx="6171429" cy="4307143"/>
            <a:chOff x="9940383" y="1961944"/>
            <a:chExt cx="6171429" cy="43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0383" y="1961944"/>
              <a:ext cx="6171429" cy="43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9564" y="7192541"/>
            <a:ext cx="12559530" cy="3093174"/>
            <a:chOff x="5529564" y="7192541"/>
            <a:chExt cx="12559530" cy="30931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9564" y="7192541"/>
              <a:ext cx="12559530" cy="30931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91600" y="486543"/>
            <a:ext cx="3269023" cy="8993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84146" y="216714"/>
            <a:ext cx="879794" cy="14308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7618" y="2272170"/>
            <a:ext cx="5961157" cy="13905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95113" y="1071513"/>
            <a:ext cx="5281805" cy="13905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41771" y="8005476"/>
            <a:ext cx="5945367" cy="113767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9530" y="7227285"/>
            <a:ext cx="5415872" cy="211831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02784" y="5432947"/>
            <a:ext cx="7567583" cy="35714"/>
            <a:chOff x="4102784" y="5432947"/>
            <a:chExt cx="756758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102784" y="5432947"/>
              <a:ext cx="756758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71277" y="4350597"/>
            <a:ext cx="4472129" cy="4394659"/>
            <a:chOff x="1871277" y="4350597"/>
            <a:chExt cx="4472129" cy="43946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1277" y="4350597"/>
              <a:ext cx="4472129" cy="43946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91600" y="486543"/>
            <a:ext cx="3269023" cy="8993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84146" y="216714"/>
            <a:ext cx="879794" cy="14308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88365" y="2507619"/>
            <a:ext cx="5961157" cy="13905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61867" y="2556774"/>
            <a:ext cx="5365910" cy="13905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48366" y="2680157"/>
            <a:ext cx="2321742" cy="1921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8745" y="2929016"/>
            <a:ext cx="7760209" cy="19916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76171" y="4529194"/>
            <a:ext cx="9895050" cy="248796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02784" y="5432947"/>
            <a:ext cx="7567583" cy="35714"/>
            <a:chOff x="4102784" y="5432947"/>
            <a:chExt cx="756758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102784" y="5432947"/>
              <a:ext cx="756758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645" y="3429509"/>
            <a:ext cx="7266591" cy="2316226"/>
            <a:chOff x="471645" y="3429509"/>
            <a:chExt cx="7266591" cy="2316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45" y="3429509"/>
              <a:ext cx="7266591" cy="23162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55450" y="5142857"/>
            <a:ext cx="12330264" cy="4852439"/>
            <a:chOff x="5955450" y="5142857"/>
            <a:chExt cx="12330264" cy="48524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5450" y="5142857"/>
              <a:ext cx="12330264" cy="48524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91600" y="486543"/>
            <a:ext cx="3269023" cy="8993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4146" y="216714"/>
            <a:ext cx="879794" cy="14308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974" y="2188113"/>
            <a:ext cx="4092033" cy="13905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0718" y="1229367"/>
            <a:ext cx="7874609" cy="19916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20717" y="3350679"/>
            <a:ext cx="9135294" cy="199163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02784" y="5432947"/>
            <a:ext cx="7567583" cy="35714"/>
            <a:chOff x="4102784" y="5432947"/>
            <a:chExt cx="756758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102784" y="5432947"/>
              <a:ext cx="756758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1198" y="3592557"/>
            <a:ext cx="7366985" cy="4436471"/>
            <a:chOff x="221198" y="3592557"/>
            <a:chExt cx="7366985" cy="44364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198" y="3592557"/>
              <a:ext cx="7366985" cy="4436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6184" y="4044220"/>
            <a:ext cx="10744569" cy="6069451"/>
            <a:chOff x="8016184" y="4044220"/>
            <a:chExt cx="10744569" cy="6069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6184" y="4044220"/>
              <a:ext cx="10744569" cy="60694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91600" y="486543"/>
            <a:ext cx="3269023" cy="8993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4146" y="216714"/>
            <a:ext cx="879794" cy="14308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974" y="2188113"/>
            <a:ext cx="5036567" cy="13905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63199" y="2207161"/>
            <a:ext cx="8901500" cy="158252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76705" y="3913978"/>
            <a:ext cx="14297249" cy="4549125"/>
            <a:chOff x="2276705" y="3913978"/>
            <a:chExt cx="14297249" cy="45491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6705" y="3913978"/>
              <a:ext cx="14297249" cy="45491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74" y="2188113"/>
            <a:ext cx="3750710" cy="139054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53512" y="3899804"/>
            <a:ext cx="8177704" cy="3429963"/>
            <a:chOff x="8753512" y="3899804"/>
            <a:chExt cx="8177704" cy="34299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3512" y="3899804"/>
              <a:ext cx="8177704" cy="34299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645" y="4970814"/>
            <a:ext cx="7429122" cy="3429963"/>
            <a:chOff x="471645" y="4970814"/>
            <a:chExt cx="7429122" cy="34299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45" y="4970814"/>
              <a:ext cx="7429122" cy="34299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88018" y="7301367"/>
            <a:ext cx="6171429" cy="2738571"/>
            <a:chOff x="12188018" y="7301367"/>
            <a:chExt cx="6171429" cy="273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88018" y="7301367"/>
              <a:ext cx="6171429" cy="273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0277" y="1573674"/>
            <a:ext cx="2671757" cy="13905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0931" y="3077277"/>
            <a:ext cx="6733033" cy="20065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15408" y="1573675"/>
            <a:ext cx="5516986" cy="26224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5021" y="8219452"/>
            <a:ext cx="3625748" cy="200651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887" y="3872597"/>
            <a:ext cx="10563350" cy="6167342"/>
            <a:chOff x="121887" y="3872597"/>
            <a:chExt cx="10563350" cy="61673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87" y="3872597"/>
              <a:ext cx="10563350" cy="61673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91600" y="486543"/>
            <a:ext cx="3269023" cy="8993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84146" y="216714"/>
            <a:ext cx="879794" cy="14308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0277" y="1688959"/>
            <a:ext cx="2671757" cy="13905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45409" y="307957"/>
            <a:ext cx="10717869" cy="54464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5535" y="3255357"/>
            <a:ext cx="16604942" cy="1421938"/>
            <a:chOff x="1185535" y="3255357"/>
            <a:chExt cx="16604942" cy="14219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535" y="3255357"/>
              <a:ext cx="16604942" cy="14219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0075" y="4370152"/>
            <a:ext cx="10334689" cy="5763182"/>
            <a:chOff x="1460075" y="4370152"/>
            <a:chExt cx="10334689" cy="5763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0075" y="4370152"/>
              <a:ext cx="10334689" cy="57631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91600" y="486543"/>
            <a:ext cx="3269023" cy="8993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84146" y="216714"/>
            <a:ext cx="879794" cy="14308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0277" y="1688959"/>
            <a:ext cx="2671757" cy="13905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06938" y="1263950"/>
            <a:ext cx="12899491" cy="305258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914286"/>
            <a:ext cx="11844788" cy="4212303"/>
            <a:chOff x="0" y="4914286"/>
            <a:chExt cx="11844788" cy="42123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914286"/>
              <a:ext cx="11844788" cy="42123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277" y="1691418"/>
            <a:ext cx="2671918" cy="14028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096" y="3539036"/>
            <a:ext cx="7332994" cy="1662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142857"/>
            <a:ext cx="6171429" cy="4169884"/>
            <a:chOff x="12114286" y="5142857"/>
            <a:chExt cx="6171429" cy="41698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5142857"/>
              <a:ext cx="6171429" cy="416988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09504" y="3528875"/>
            <a:ext cx="6169936" cy="11406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0938" y="682384"/>
            <a:ext cx="4867998" cy="19507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5" y="219434"/>
            <a:ext cx="1782400" cy="10053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11909" y="3970386"/>
            <a:ext cx="2948313" cy="2634986"/>
            <a:chOff x="13411909" y="3970386"/>
            <a:chExt cx="2948313" cy="26349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1909" y="3970386"/>
              <a:ext cx="2948313" cy="26349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26938" y="4396019"/>
            <a:ext cx="3136202" cy="13240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5493" y="3677342"/>
            <a:ext cx="3680912" cy="2627263"/>
            <a:chOff x="1925493" y="3677342"/>
            <a:chExt cx="3680912" cy="2627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5493" y="3677342"/>
              <a:ext cx="3680912" cy="26272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2869" y="4064094"/>
            <a:ext cx="2269246" cy="12362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0906" y="4840267"/>
            <a:ext cx="2820069" cy="1011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57868" y="3970386"/>
            <a:ext cx="3680912" cy="2637987"/>
            <a:chOff x="5757868" y="3970386"/>
            <a:chExt cx="3680912" cy="26379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7868" y="3970386"/>
              <a:ext cx="3680912" cy="26379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47640" y="4451551"/>
            <a:ext cx="2277941" cy="16608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76473" y="3677342"/>
            <a:ext cx="3680912" cy="2637987"/>
            <a:chOff x="9576473" y="3677342"/>
            <a:chExt cx="3680912" cy="26379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6473" y="3677342"/>
              <a:ext cx="3680912" cy="26379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32002" y="4636346"/>
            <a:ext cx="2291093" cy="9981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73573" y="5258979"/>
            <a:ext cx="2949888" cy="6920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78106" y="5435202"/>
            <a:ext cx="3247450" cy="70130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593" y="3405531"/>
            <a:ext cx="11933915" cy="5540404"/>
            <a:chOff x="929593" y="3405531"/>
            <a:chExt cx="11933915" cy="5540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593" y="3405531"/>
              <a:ext cx="11933915" cy="5540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277" y="1691418"/>
            <a:ext cx="2662394" cy="14028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84075" y="632374"/>
            <a:ext cx="7300366" cy="441399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9284" y="2965835"/>
            <a:ext cx="14883337" cy="6595179"/>
            <a:chOff x="1739284" y="2965835"/>
            <a:chExt cx="14883337" cy="6595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9284" y="2965835"/>
              <a:ext cx="14883337" cy="6595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4292" y="8989446"/>
            <a:ext cx="1676113" cy="1143136"/>
            <a:chOff x="4694292" y="8989446"/>
            <a:chExt cx="1676113" cy="11431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4292" y="8989446"/>
              <a:ext cx="1676113" cy="11431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94292" y="5490975"/>
            <a:ext cx="1676113" cy="1143136"/>
            <a:chOff x="4694292" y="5490975"/>
            <a:chExt cx="1676113" cy="11431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4292" y="5490975"/>
              <a:ext cx="1676113" cy="11431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277" y="1691418"/>
            <a:ext cx="3827718" cy="14028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47656" y="1933237"/>
            <a:ext cx="8320023" cy="386664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047" y="4181602"/>
            <a:ext cx="17905620" cy="4870634"/>
            <a:chOff x="190047" y="4181602"/>
            <a:chExt cx="17905620" cy="48706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047" y="4181602"/>
              <a:ext cx="17905620" cy="48706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277" y="1691418"/>
            <a:ext cx="15141204" cy="14028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513" y="3054342"/>
            <a:ext cx="16143090" cy="126378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3939603"/>
            <a:ext cx="6593379" cy="3425742"/>
            <a:chOff x="-438095" y="3939603"/>
            <a:chExt cx="6593379" cy="34257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38095" y="3939603"/>
              <a:ext cx="6593379" cy="3425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61960" y="2649350"/>
            <a:ext cx="10998986" cy="6625459"/>
            <a:chOff x="6661960" y="2649350"/>
            <a:chExt cx="10998986" cy="66254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1960" y="2649350"/>
              <a:ext cx="10998986" cy="66254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3610" y="1386656"/>
            <a:ext cx="5667413" cy="140283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602" y="161624"/>
            <a:ext cx="784555" cy="14308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061" y="394684"/>
            <a:ext cx="3541623" cy="9070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3704" y="267506"/>
            <a:ext cx="13263155" cy="97196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6488" y="2097294"/>
            <a:ext cx="6626554" cy="629069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71212" y="-1364155"/>
            <a:ext cx="8504228" cy="10759482"/>
            <a:chOff x="8371212" y="-1364155"/>
            <a:chExt cx="8504228" cy="10759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1212" y="-1364155"/>
              <a:ext cx="8504228" cy="107594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8612" y="4263131"/>
            <a:ext cx="8130344" cy="34150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9455" y="6409773"/>
            <a:ext cx="9695083" cy="238673"/>
            <a:chOff x="-359455" y="6409773"/>
            <a:chExt cx="9695083" cy="238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455" y="6409773"/>
              <a:ext cx="9695083" cy="238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AC8643-B251-DFD3-B4C8-A028226B26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" b="1813"/>
          <a:stretch/>
        </p:blipFill>
        <p:spPr>
          <a:xfrm>
            <a:off x="0" y="3017839"/>
            <a:ext cx="10695167" cy="7269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36B52D-9EDD-4AC1-65F3-13C2FBBA8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r="4649" b="168"/>
          <a:stretch/>
        </p:blipFill>
        <p:spPr>
          <a:xfrm>
            <a:off x="9601200" y="2476500"/>
            <a:ext cx="8732838" cy="658575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0B21D91-A023-17FC-4CC3-913B34F20311}"/>
              </a:ext>
            </a:extLst>
          </p:cNvPr>
          <p:cNvSpPr/>
          <p:nvPr/>
        </p:nvSpPr>
        <p:spPr>
          <a:xfrm>
            <a:off x="9771623" y="5143500"/>
            <a:ext cx="914400" cy="433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E748E4C-B25A-1F8A-7B83-6A2831702446}"/>
              </a:ext>
            </a:extLst>
          </p:cNvPr>
          <p:cNvSpPr/>
          <p:nvPr/>
        </p:nvSpPr>
        <p:spPr>
          <a:xfrm>
            <a:off x="10363200" y="6435508"/>
            <a:ext cx="914400" cy="433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FFB3CDB-AE4D-2DF7-BF66-A8E0BA593EC2}"/>
              </a:ext>
            </a:extLst>
          </p:cNvPr>
          <p:cNvSpPr/>
          <p:nvPr/>
        </p:nvSpPr>
        <p:spPr>
          <a:xfrm>
            <a:off x="9728951" y="7486072"/>
            <a:ext cx="914400" cy="433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856807A-F0BB-9616-7E7A-EFE5FA4A16CF}"/>
              </a:ext>
            </a:extLst>
          </p:cNvPr>
          <p:cNvSpPr/>
          <p:nvPr/>
        </p:nvSpPr>
        <p:spPr>
          <a:xfrm>
            <a:off x="14782800" y="3467100"/>
            <a:ext cx="914400" cy="43382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AF50031-DA7E-EED7-963D-EE11CF6997E5}"/>
              </a:ext>
            </a:extLst>
          </p:cNvPr>
          <p:cNvSpPr/>
          <p:nvPr/>
        </p:nvSpPr>
        <p:spPr>
          <a:xfrm>
            <a:off x="14782800" y="7674027"/>
            <a:ext cx="914400" cy="163151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CF7DD7-5B17-7F7E-CFFD-CE07379BF009}"/>
              </a:ext>
            </a:extLst>
          </p:cNvPr>
          <p:cNvSpPr txBox="1"/>
          <p:nvPr/>
        </p:nvSpPr>
        <p:spPr>
          <a:xfrm>
            <a:off x="9504923" y="460224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61FEF1-1BD5-EB43-F9B4-8B326E027CE3}"/>
              </a:ext>
            </a:extLst>
          </p:cNvPr>
          <p:cNvSpPr txBox="1"/>
          <p:nvPr/>
        </p:nvSpPr>
        <p:spPr>
          <a:xfrm>
            <a:off x="9722855" y="659024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ED518-617A-818B-2499-9FDF7E23693A}"/>
              </a:ext>
            </a:extLst>
          </p:cNvPr>
          <p:cNvSpPr txBox="1"/>
          <p:nvPr/>
        </p:nvSpPr>
        <p:spPr>
          <a:xfrm>
            <a:off x="10466435" y="763658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DA0334-1289-6F28-5B08-CF4EFDEE03D4}"/>
              </a:ext>
            </a:extLst>
          </p:cNvPr>
          <p:cNvSpPr txBox="1"/>
          <p:nvPr/>
        </p:nvSpPr>
        <p:spPr>
          <a:xfrm>
            <a:off x="14058900" y="3791736"/>
            <a:ext cx="2362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변경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F45F93-66A1-6828-43E7-E81C43D05E23}"/>
              </a:ext>
            </a:extLst>
          </p:cNvPr>
          <p:cNvSpPr txBox="1"/>
          <p:nvPr/>
        </p:nvSpPr>
        <p:spPr>
          <a:xfrm>
            <a:off x="14058900" y="7707739"/>
            <a:ext cx="2362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</a:rPr>
              <a:t>변경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9160A-A916-9AF8-42F1-56AA5EA91430}"/>
              </a:ext>
            </a:extLst>
          </p:cNvPr>
          <p:cNvSpPr txBox="1"/>
          <p:nvPr/>
        </p:nvSpPr>
        <p:spPr>
          <a:xfrm>
            <a:off x="685800" y="419100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300" dirty="0">
                <a:solidFill>
                  <a:srgbClr val="1187C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ERD </a:t>
            </a:r>
            <a:r>
              <a:rPr lang="ko-KR" altLang="en-US" sz="4800" b="1" spc="300" dirty="0">
                <a:solidFill>
                  <a:srgbClr val="1187C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01620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4760" y="3871893"/>
            <a:ext cx="9816427" cy="279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1CD75-7C40-7FD3-FE5D-56C3A5961305}"/>
              </a:ext>
            </a:extLst>
          </p:cNvPr>
          <p:cNvSpPr txBox="1"/>
          <p:nvPr/>
        </p:nvSpPr>
        <p:spPr>
          <a:xfrm>
            <a:off x="152400" y="375181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300" dirty="0">
                <a:solidFill>
                  <a:srgbClr val="1187C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김현성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4D6FD-8815-252C-6BD8-4D99D65F5C6A}"/>
              </a:ext>
            </a:extLst>
          </p:cNvPr>
          <p:cNvSpPr txBox="1"/>
          <p:nvPr/>
        </p:nvSpPr>
        <p:spPr>
          <a:xfrm>
            <a:off x="2819400" y="3390900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solidFill>
                  <a:srgbClr val="1187C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저의 프로젝트 목표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6EDC1A-7DBF-1CD7-2A75-14FCFC5B8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85900"/>
            <a:ext cx="4987007" cy="7954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22100C-5059-1F35-49A9-7D1ABFAD4C80}"/>
              </a:ext>
            </a:extLst>
          </p:cNvPr>
          <p:cNvSpPr txBox="1"/>
          <p:nvPr/>
        </p:nvSpPr>
        <p:spPr>
          <a:xfrm>
            <a:off x="3939179" y="5143500"/>
            <a:ext cx="3562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600" dirty="0" err="1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크리링</a:t>
            </a:r>
            <a:endParaRPr lang="ko-KR" altLang="en-US" sz="6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56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42" y="667569"/>
            <a:ext cx="17145738" cy="46646"/>
            <a:chOff x="1649442" y="667569"/>
            <a:chExt cx="17145738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42" y="667569"/>
              <a:ext cx="17145738" cy="466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1CD75-7C40-7FD3-FE5D-56C3A5961305}"/>
              </a:ext>
            </a:extLst>
          </p:cNvPr>
          <p:cNvSpPr txBox="1"/>
          <p:nvPr/>
        </p:nvSpPr>
        <p:spPr>
          <a:xfrm>
            <a:off x="152400" y="375181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300" dirty="0">
                <a:solidFill>
                  <a:srgbClr val="1187C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김현성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4D6FD-8815-252C-6BD8-4D99D65F5C6A}"/>
              </a:ext>
            </a:extLst>
          </p:cNvPr>
          <p:cNvSpPr txBox="1"/>
          <p:nvPr/>
        </p:nvSpPr>
        <p:spPr>
          <a:xfrm>
            <a:off x="609600" y="13335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300" dirty="0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크림의 </a:t>
            </a:r>
            <a:r>
              <a:rPr lang="ko-KR" altLang="en-US" sz="4800" spc="300" dirty="0" err="1">
                <a:solidFill>
                  <a:srgbClr val="1187C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</a:rPr>
              <a:t>메인페이지</a:t>
            </a:r>
            <a:endParaRPr lang="ko-KR" altLang="en-US" sz="4800" spc="300" dirty="0">
              <a:solidFill>
                <a:srgbClr val="1187CF"/>
              </a:solidFill>
              <a:latin typeface="Arial Black" panose="020B0A04020102020204" pitchFamily="34" charset="0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87179-9879-72C9-6AF1-5AC3C5ED9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38300"/>
            <a:ext cx="11310151" cy="71489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7C7CA42-A0AC-F80A-A32B-EE8A5F1F0609}"/>
              </a:ext>
            </a:extLst>
          </p:cNvPr>
          <p:cNvSpPr/>
          <p:nvPr/>
        </p:nvSpPr>
        <p:spPr>
          <a:xfrm>
            <a:off x="6140317" y="2712303"/>
            <a:ext cx="3994283" cy="435644"/>
          </a:xfrm>
          <a:prstGeom prst="rect">
            <a:avLst/>
          </a:prstGeom>
          <a:noFill/>
          <a:ln w="57150"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DD226B-29C7-1F05-27AF-53B038CD57B7}"/>
              </a:ext>
            </a:extLst>
          </p:cNvPr>
          <p:cNvSpPr/>
          <p:nvPr/>
        </p:nvSpPr>
        <p:spPr>
          <a:xfrm>
            <a:off x="16763999" y="1874102"/>
            <a:ext cx="663976" cy="421333"/>
          </a:xfrm>
          <a:prstGeom prst="rect">
            <a:avLst/>
          </a:prstGeom>
          <a:noFill/>
          <a:ln w="57150"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BD928F-7C27-DC8C-36A1-10FBBA310FC3}"/>
              </a:ext>
            </a:extLst>
          </p:cNvPr>
          <p:cNvSpPr/>
          <p:nvPr/>
        </p:nvSpPr>
        <p:spPr>
          <a:xfrm>
            <a:off x="7086600" y="3093303"/>
            <a:ext cx="10210800" cy="1524000"/>
          </a:xfrm>
          <a:prstGeom prst="rect">
            <a:avLst/>
          </a:prstGeom>
          <a:noFill/>
          <a:ln w="57150"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069CBE-F034-B6C8-A3BC-F2BF3274FBD6}"/>
              </a:ext>
            </a:extLst>
          </p:cNvPr>
          <p:cNvSpPr/>
          <p:nvPr/>
        </p:nvSpPr>
        <p:spPr>
          <a:xfrm>
            <a:off x="6172200" y="4236304"/>
            <a:ext cx="2667000" cy="3810000"/>
          </a:xfrm>
          <a:prstGeom prst="rect">
            <a:avLst/>
          </a:prstGeom>
          <a:noFill/>
          <a:ln w="57150"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E7705-DC5D-3127-3223-5C5A3D458E0E}"/>
              </a:ext>
            </a:extLst>
          </p:cNvPr>
          <p:cNvSpPr/>
          <p:nvPr/>
        </p:nvSpPr>
        <p:spPr>
          <a:xfrm>
            <a:off x="9066320" y="4617302"/>
            <a:ext cx="8582646" cy="4405717"/>
          </a:xfrm>
          <a:prstGeom prst="rect">
            <a:avLst/>
          </a:prstGeom>
          <a:noFill/>
          <a:ln w="57150"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62B24-BDF9-F137-4E9B-0345E618C12F}"/>
              </a:ext>
            </a:extLst>
          </p:cNvPr>
          <p:cNvSpPr txBox="1"/>
          <p:nvPr/>
        </p:nvSpPr>
        <p:spPr>
          <a:xfrm>
            <a:off x="16987617" y="1839243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1187CF"/>
                </a:solidFill>
              </a:rPr>
              <a:t>1.</a:t>
            </a:r>
            <a:endParaRPr lang="ko-KR" altLang="en-US" b="1" dirty="0">
              <a:solidFill>
                <a:srgbClr val="1187C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1C1111-2A1B-D2A2-065A-60FA569A5F2A}"/>
              </a:ext>
            </a:extLst>
          </p:cNvPr>
          <p:cNvSpPr txBox="1"/>
          <p:nvPr/>
        </p:nvSpPr>
        <p:spPr>
          <a:xfrm>
            <a:off x="17227056" y="4714983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1187CF"/>
                </a:solidFill>
              </a:rPr>
              <a:t>2.</a:t>
            </a:r>
            <a:endParaRPr lang="ko-KR" altLang="en-US" b="1" dirty="0">
              <a:solidFill>
                <a:srgbClr val="1187C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CF168E-1909-A227-A7B8-DB3C5E9B4316}"/>
              </a:ext>
            </a:extLst>
          </p:cNvPr>
          <p:cNvSpPr txBox="1"/>
          <p:nvPr/>
        </p:nvSpPr>
        <p:spPr>
          <a:xfrm>
            <a:off x="6275368" y="2697944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1187CF"/>
                </a:solidFill>
              </a:rPr>
              <a:t>3.</a:t>
            </a:r>
            <a:endParaRPr lang="ko-KR" altLang="en-US" b="1" dirty="0">
              <a:solidFill>
                <a:srgbClr val="1187C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C338B-83B0-DB3F-2DFD-31D36BBFBFE7}"/>
              </a:ext>
            </a:extLst>
          </p:cNvPr>
          <p:cNvSpPr txBox="1"/>
          <p:nvPr/>
        </p:nvSpPr>
        <p:spPr>
          <a:xfrm>
            <a:off x="7239000" y="3098574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1187CF"/>
                </a:solidFill>
              </a:rPr>
              <a:t>4.</a:t>
            </a:r>
            <a:endParaRPr lang="ko-KR" altLang="en-US" b="1" dirty="0">
              <a:solidFill>
                <a:srgbClr val="1187C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71E77-6A65-236A-0505-9074FB91ADD9}"/>
              </a:ext>
            </a:extLst>
          </p:cNvPr>
          <p:cNvSpPr txBox="1"/>
          <p:nvPr/>
        </p:nvSpPr>
        <p:spPr>
          <a:xfrm>
            <a:off x="6212638" y="4298479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1187CF"/>
                </a:solidFill>
              </a:rPr>
              <a:t>5.</a:t>
            </a:r>
            <a:endParaRPr lang="ko-KR" altLang="en-US" b="1" dirty="0">
              <a:solidFill>
                <a:srgbClr val="1187C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7C1B96-D051-A62B-80C8-8F720C01378F}"/>
              </a:ext>
            </a:extLst>
          </p:cNvPr>
          <p:cNvSpPr txBox="1"/>
          <p:nvPr/>
        </p:nvSpPr>
        <p:spPr>
          <a:xfrm>
            <a:off x="1909474" y="2635377"/>
            <a:ext cx="2441694" cy="5270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검색기능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상품출력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800" spc="600" dirty="0" err="1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캐러셀</a:t>
            </a:r>
            <a:endParaRPr lang="en-US" altLang="ko-KR" sz="2800" spc="600" dirty="0">
              <a:solidFill>
                <a:srgbClr val="1187C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800" spc="600" dirty="0">
                <a:solidFill>
                  <a:srgbClr val="1187C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411147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206</Words>
  <Application>Microsoft Office PowerPoint</Application>
  <PresentationFormat>사용자 지정</PresentationFormat>
  <Paragraphs>83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6" baseType="lpstr">
      <vt:lpstr>HY견고딕</vt:lpstr>
      <vt:lpstr>굴림</vt:lpstr>
      <vt:lpstr>돋움</vt:lpstr>
      <vt:lpstr>맑은 고딕</vt:lpstr>
      <vt:lpstr>휴먼둥근헤드라인</vt:lpstr>
      <vt:lpstr>Arial</vt:lpstr>
      <vt:lpstr>Arial Black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장종인</cp:lastModifiedBy>
  <cp:revision>19</cp:revision>
  <dcterms:created xsi:type="dcterms:W3CDTF">2023-10-16T03:41:25Z</dcterms:created>
  <dcterms:modified xsi:type="dcterms:W3CDTF">2023-10-16T02:37:33Z</dcterms:modified>
</cp:coreProperties>
</file>